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9.JPG" ContentType="image/jpeg"/>
  <Override PartName="/ppt/media/image20.JPG" ContentType="image/jpe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9.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95" r:id="rId4"/>
    <p:sldId id="293" r:id="rId5"/>
    <p:sldId id="294" r:id="rId6"/>
    <p:sldId id="296" r:id="rId7"/>
    <p:sldId id="297" r:id="rId8"/>
    <p:sldId id="298" r:id="rId9"/>
    <p:sldId id="320" r:id="rId10"/>
    <p:sldId id="306" r:id="rId11"/>
    <p:sldId id="258" r:id="rId12"/>
    <p:sldId id="300" r:id="rId13"/>
    <p:sldId id="302" r:id="rId14"/>
    <p:sldId id="307" r:id="rId15"/>
    <p:sldId id="304" r:id="rId16"/>
    <p:sldId id="303" r:id="rId17"/>
    <p:sldId id="299" r:id="rId18"/>
    <p:sldId id="309" r:id="rId19"/>
    <p:sldId id="308" r:id="rId20"/>
    <p:sldId id="319" r:id="rId21"/>
    <p:sldId id="289" r:id="rId22"/>
    <p:sldId id="259" r:id="rId23"/>
    <p:sldId id="310" r:id="rId24"/>
    <p:sldId id="311" r:id="rId25"/>
    <p:sldId id="313" r:id="rId26"/>
    <p:sldId id="260" r:id="rId27"/>
    <p:sldId id="261" r:id="rId28"/>
    <p:sldId id="262" r:id="rId29"/>
    <p:sldId id="263" r:id="rId30"/>
    <p:sldId id="278" r:id="rId31"/>
    <p:sldId id="279" r:id="rId32"/>
    <p:sldId id="264" r:id="rId33"/>
    <p:sldId id="265" r:id="rId34"/>
    <p:sldId id="266" r:id="rId35"/>
    <p:sldId id="267" r:id="rId36"/>
    <p:sldId id="268" r:id="rId37"/>
    <p:sldId id="269" r:id="rId38"/>
    <p:sldId id="270" r:id="rId39"/>
    <p:sldId id="271" r:id="rId40"/>
    <p:sldId id="321" r:id="rId41"/>
    <p:sldId id="322" r:id="rId42"/>
    <p:sldId id="272" r:id="rId43"/>
    <p:sldId id="273" r:id="rId44"/>
    <p:sldId id="274" r:id="rId45"/>
    <p:sldId id="275" r:id="rId46"/>
    <p:sldId id="276" r:id="rId47"/>
    <p:sldId id="277" r:id="rId48"/>
    <p:sldId id="280" r:id="rId49"/>
    <p:sldId id="281" r:id="rId50"/>
    <p:sldId id="286" r:id="rId51"/>
    <p:sldId id="287" r:id="rId52"/>
    <p:sldId id="323" r:id="rId53"/>
    <p:sldId id="324" r:id="rId54"/>
    <p:sldId id="315" r:id="rId55"/>
    <p:sldId id="314" r:id="rId56"/>
    <p:sldId id="312" r:id="rId57"/>
    <p:sldId id="316" r:id="rId58"/>
    <p:sldId id="317" r:id="rId59"/>
    <p:sldId id="318" r:id="rId60"/>
    <p:sldId id="288" r:id="rId61"/>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8424DD-B328-44DF-8420-1E9322D0172F}" v="52" dt="2022-04-22T18:06:29.61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946" y="120"/>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Penner" userId="a02987bd2d99529a" providerId="LiveId" clId="{D38424DD-B328-44DF-8420-1E9322D0172F}"/>
    <pc:docChg chg="custSel addSld modSld sldOrd">
      <pc:chgData name="Tina Penner" userId="a02987bd2d99529a" providerId="LiveId" clId="{D38424DD-B328-44DF-8420-1E9322D0172F}" dt="2022-04-22T18:22:35.591" v="522"/>
      <pc:docMkLst>
        <pc:docMk/>
      </pc:docMkLst>
      <pc:sldChg chg="addSp modSp modTransition">
        <pc:chgData name="Tina Penner" userId="a02987bd2d99529a" providerId="LiveId" clId="{D38424DD-B328-44DF-8420-1E9322D0172F}" dt="2022-04-21T16:25:34.965" v="9"/>
        <pc:sldMkLst>
          <pc:docMk/>
          <pc:sldMk cId="0" sldId="256"/>
        </pc:sldMkLst>
        <pc:picChg chg="add mod">
          <ac:chgData name="Tina Penner" userId="a02987bd2d99529a" providerId="LiveId" clId="{D38424DD-B328-44DF-8420-1E9322D0172F}" dt="2022-04-21T16:25:34.965" v="9"/>
          <ac:picMkLst>
            <pc:docMk/>
            <pc:sldMk cId="0" sldId="256"/>
            <ac:picMk id="9" creationId="{8CE3A64E-8A24-40CF-8048-D60BE3BE3B5E}"/>
          </ac:picMkLst>
        </pc:picChg>
      </pc:sldChg>
      <pc:sldChg chg="addSp delSp modSp modTransition modAnim">
        <pc:chgData name="Tina Penner" userId="a02987bd2d99529a" providerId="LiveId" clId="{D38424DD-B328-44DF-8420-1E9322D0172F}" dt="2022-04-21T16:25:34.965" v="9"/>
        <pc:sldMkLst>
          <pc:docMk/>
          <pc:sldMk cId="0" sldId="257"/>
        </pc:sldMkLst>
        <pc:picChg chg="add mod">
          <ac:chgData name="Tina Penner" userId="a02987bd2d99529a" providerId="LiveId" clId="{D38424DD-B328-44DF-8420-1E9322D0172F}" dt="2022-04-21T16:16:23.136" v="1"/>
          <ac:picMkLst>
            <pc:docMk/>
            <pc:sldMk cId="0" sldId="257"/>
            <ac:picMk id="4" creationId="{570D6F5A-78B6-4015-B4F3-824A47CB002C}"/>
          </ac:picMkLst>
        </pc:picChg>
        <pc:picChg chg="add del mod">
          <ac:chgData name="Tina Penner" userId="a02987bd2d99529a" providerId="LiveId" clId="{D38424DD-B328-44DF-8420-1E9322D0172F}" dt="2022-04-21T16:24:43.461" v="8"/>
          <ac:picMkLst>
            <pc:docMk/>
            <pc:sldMk cId="0" sldId="257"/>
            <ac:picMk id="6" creationId="{51B507BF-CE7E-488B-9D15-18C46A444B88}"/>
          </ac:picMkLst>
        </pc:picChg>
        <pc:picChg chg="add mod">
          <ac:chgData name="Tina Penner" userId="a02987bd2d99529a" providerId="LiveId" clId="{D38424DD-B328-44DF-8420-1E9322D0172F}" dt="2022-04-21T16:25:34.965" v="9"/>
          <ac:picMkLst>
            <pc:docMk/>
            <pc:sldMk cId="0" sldId="257"/>
            <ac:picMk id="7" creationId="{060A6F02-D919-4576-A201-35615457B426}"/>
          </ac:picMkLst>
        </pc:picChg>
      </pc:sldChg>
      <pc:sldChg chg="addSp modSp modTransition">
        <pc:chgData name="Tina Penner" userId="a02987bd2d99529a" providerId="LiveId" clId="{D38424DD-B328-44DF-8420-1E9322D0172F}" dt="2022-04-22T13:11:09.212" v="390"/>
        <pc:sldMkLst>
          <pc:docMk/>
          <pc:sldMk cId="0" sldId="258"/>
        </pc:sldMkLst>
        <pc:picChg chg="add mod">
          <ac:chgData name="Tina Penner" userId="a02987bd2d99529a" providerId="LiveId" clId="{D38424DD-B328-44DF-8420-1E9322D0172F}" dt="2022-04-22T13:11:09.212" v="390"/>
          <ac:picMkLst>
            <pc:docMk/>
            <pc:sldMk cId="0" sldId="258"/>
            <ac:picMk id="5" creationId="{9F668AE3-4A92-4CC6-8870-AF3E2F6C9DF3}"/>
          </ac:picMkLst>
        </pc:picChg>
      </pc:sldChg>
      <pc:sldChg chg="addSp delSp modSp modTransition modAnim">
        <pc:chgData name="Tina Penner" userId="a02987bd2d99529a" providerId="LiveId" clId="{D38424DD-B328-44DF-8420-1E9322D0172F}" dt="2022-04-22T13:31:17.711" v="445"/>
        <pc:sldMkLst>
          <pc:docMk/>
          <pc:sldMk cId="0" sldId="259"/>
        </pc:sldMkLst>
        <pc:picChg chg="add del mod">
          <ac:chgData name="Tina Penner" userId="a02987bd2d99529a" providerId="LiveId" clId="{D38424DD-B328-44DF-8420-1E9322D0172F}" dt="2022-04-22T13:31:17.711" v="445"/>
          <ac:picMkLst>
            <pc:docMk/>
            <pc:sldMk cId="0" sldId="259"/>
            <ac:picMk id="5" creationId="{66FF3A5A-FC2D-4B17-85E0-831D7390289B}"/>
          </ac:picMkLst>
        </pc:picChg>
      </pc:sldChg>
      <pc:sldChg chg="modTransition">
        <pc:chgData name="Tina Penner" userId="a02987bd2d99529a" providerId="LiveId" clId="{D38424DD-B328-44DF-8420-1E9322D0172F}" dt="2022-04-21T16:24:43.461" v="8"/>
        <pc:sldMkLst>
          <pc:docMk/>
          <pc:sldMk cId="0" sldId="260"/>
        </pc:sldMkLst>
      </pc:sldChg>
      <pc:sldChg chg="modTransition">
        <pc:chgData name="Tina Penner" userId="a02987bd2d99529a" providerId="LiveId" clId="{D38424DD-B328-44DF-8420-1E9322D0172F}" dt="2022-04-21T16:24:43.461" v="8"/>
        <pc:sldMkLst>
          <pc:docMk/>
          <pc:sldMk cId="0" sldId="261"/>
        </pc:sldMkLst>
      </pc:sldChg>
      <pc:sldChg chg="modTransition">
        <pc:chgData name="Tina Penner" userId="a02987bd2d99529a" providerId="LiveId" clId="{D38424DD-B328-44DF-8420-1E9322D0172F}" dt="2022-04-21T16:24:43.461" v="8"/>
        <pc:sldMkLst>
          <pc:docMk/>
          <pc:sldMk cId="0" sldId="262"/>
        </pc:sldMkLst>
      </pc:sldChg>
      <pc:sldChg chg="modTransition">
        <pc:chgData name="Tina Penner" userId="a02987bd2d99529a" providerId="LiveId" clId="{D38424DD-B328-44DF-8420-1E9322D0172F}" dt="2022-04-21T16:24:43.461" v="8"/>
        <pc:sldMkLst>
          <pc:docMk/>
          <pc:sldMk cId="0" sldId="263"/>
        </pc:sldMkLst>
      </pc:sldChg>
      <pc:sldChg chg="modTransition">
        <pc:chgData name="Tina Penner" userId="a02987bd2d99529a" providerId="LiveId" clId="{D38424DD-B328-44DF-8420-1E9322D0172F}" dt="2022-04-21T16:24:43.461" v="8"/>
        <pc:sldMkLst>
          <pc:docMk/>
          <pc:sldMk cId="0" sldId="264"/>
        </pc:sldMkLst>
      </pc:sldChg>
      <pc:sldChg chg="modTransition">
        <pc:chgData name="Tina Penner" userId="a02987bd2d99529a" providerId="LiveId" clId="{D38424DD-B328-44DF-8420-1E9322D0172F}" dt="2022-04-21T16:24:43.461" v="8"/>
        <pc:sldMkLst>
          <pc:docMk/>
          <pc:sldMk cId="0" sldId="265"/>
        </pc:sldMkLst>
      </pc:sldChg>
      <pc:sldChg chg="modTransition">
        <pc:chgData name="Tina Penner" userId="a02987bd2d99529a" providerId="LiveId" clId="{D38424DD-B328-44DF-8420-1E9322D0172F}" dt="2022-04-21T16:24:43.461" v="8"/>
        <pc:sldMkLst>
          <pc:docMk/>
          <pc:sldMk cId="0" sldId="266"/>
        </pc:sldMkLst>
      </pc:sldChg>
      <pc:sldChg chg="modTransition">
        <pc:chgData name="Tina Penner" userId="a02987bd2d99529a" providerId="LiveId" clId="{D38424DD-B328-44DF-8420-1E9322D0172F}" dt="2022-04-21T16:24:43.461" v="8"/>
        <pc:sldMkLst>
          <pc:docMk/>
          <pc:sldMk cId="0" sldId="267"/>
        </pc:sldMkLst>
      </pc:sldChg>
      <pc:sldChg chg="modTransition">
        <pc:chgData name="Tina Penner" userId="a02987bd2d99529a" providerId="LiveId" clId="{D38424DD-B328-44DF-8420-1E9322D0172F}" dt="2022-04-21T16:24:43.461" v="8"/>
        <pc:sldMkLst>
          <pc:docMk/>
          <pc:sldMk cId="0" sldId="268"/>
        </pc:sldMkLst>
      </pc:sldChg>
      <pc:sldChg chg="modTransition">
        <pc:chgData name="Tina Penner" userId="a02987bd2d99529a" providerId="LiveId" clId="{D38424DD-B328-44DF-8420-1E9322D0172F}" dt="2022-04-21T16:24:43.461" v="8"/>
        <pc:sldMkLst>
          <pc:docMk/>
          <pc:sldMk cId="0" sldId="269"/>
        </pc:sldMkLst>
      </pc:sldChg>
      <pc:sldChg chg="modTransition">
        <pc:chgData name="Tina Penner" userId="a02987bd2d99529a" providerId="LiveId" clId="{D38424DD-B328-44DF-8420-1E9322D0172F}" dt="2022-04-21T16:24:43.461" v="8"/>
        <pc:sldMkLst>
          <pc:docMk/>
          <pc:sldMk cId="0" sldId="270"/>
        </pc:sldMkLst>
      </pc:sldChg>
      <pc:sldChg chg="modTransition">
        <pc:chgData name="Tina Penner" userId="a02987bd2d99529a" providerId="LiveId" clId="{D38424DD-B328-44DF-8420-1E9322D0172F}" dt="2022-04-21T16:24:43.461" v="8"/>
        <pc:sldMkLst>
          <pc:docMk/>
          <pc:sldMk cId="0" sldId="271"/>
        </pc:sldMkLst>
      </pc:sldChg>
      <pc:sldChg chg="modTransition">
        <pc:chgData name="Tina Penner" userId="a02987bd2d99529a" providerId="LiveId" clId="{D38424DD-B328-44DF-8420-1E9322D0172F}" dt="2022-04-21T16:24:43.461" v="8"/>
        <pc:sldMkLst>
          <pc:docMk/>
          <pc:sldMk cId="0" sldId="272"/>
        </pc:sldMkLst>
      </pc:sldChg>
      <pc:sldChg chg="addSp delSp mod modTransition">
        <pc:chgData name="Tina Penner" userId="a02987bd2d99529a" providerId="LiveId" clId="{D38424DD-B328-44DF-8420-1E9322D0172F}" dt="2022-04-22T18:06:43.103" v="517" actId="9405"/>
        <pc:sldMkLst>
          <pc:docMk/>
          <pc:sldMk cId="0" sldId="273"/>
        </pc:sldMkLst>
        <pc:inkChg chg="add del">
          <ac:chgData name="Tina Penner" userId="a02987bd2d99529a" providerId="LiveId" clId="{D38424DD-B328-44DF-8420-1E9322D0172F}" dt="2022-04-22T18:06:29.610" v="516"/>
          <ac:inkMkLst>
            <pc:docMk/>
            <pc:sldMk cId="0" sldId="273"/>
            <ac:inkMk id="3" creationId="{F14B5007-B005-4146-9FAC-392B5A28D82B}"/>
          </ac:inkMkLst>
        </pc:inkChg>
        <pc:inkChg chg="add">
          <ac:chgData name="Tina Penner" userId="a02987bd2d99529a" providerId="LiveId" clId="{D38424DD-B328-44DF-8420-1E9322D0172F}" dt="2022-04-22T18:04:25.326" v="511" actId="9405"/>
          <ac:inkMkLst>
            <pc:docMk/>
            <pc:sldMk cId="0" sldId="273"/>
            <ac:inkMk id="4" creationId="{3A67A2EE-D74F-446F-BF0F-E37F8717329D}"/>
          </ac:inkMkLst>
        </pc:inkChg>
        <pc:inkChg chg="add del">
          <ac:chgData name="Tina Penner" userId="a02987bd2d99529a" providerId="LiveId" clId="{D38424DD-B328-44DF-8420-1E9322D0172F}" dt="2022-04-22T18:04:40.133" v="513"/>
          <ac:inkMkLst>
            <pc:docMk/>
            <pc:sldMk cId="0" sldId="273"/>
            <ac:inkMk id="5" creationId="{CE709583-2030-4390-A1B8-156D539A8F14}"/>
          </ac:inkMkLst>
        </pc:inkChg>
        <pc:inkChg chg="add">
          <ac:chgData name="Tina Penner" userId="a02987bd2d99529a" providerId="LiveId" clId="{D38424DD-B328-44DF-8420-1E9322D0172F}" dt="2022-04-22T18:04:51.551" v="514" actId="9405"/>
          <ac:inkMkLst>
            <pc:docMk/>
            <pc:sldMk cId="0" sldId="273"/>
            <ac:inkMk id="6" creationId="{F6271137-9C4B-4C2B-BB41-4F242499D009}"/>
          </ac:inkMkLst>
        </pc:inkChg>
        <pc:inkChg chg="add">
          <ac:chgData name="Tina Penner" userId="a02987bd2d99529a" providerId="LiveId" clId="{D38424DD-B328-44DF-8420-1E9322D0172F}" dt="2022-04-22T18:06:43.103" v="517" actId="9405"/>
          <ac:inkMkLst>
            <pc:docMk/>
            <pc:sldMk cId="0" sldId="273"/>
            <ac:inkMk id="7" creationId="{C6FB3A87-A117-457B-ABE4-7BDA34490A32}"/>
          </ac:inkMkLst>
        </pc:inkChg>
      </pc:sldChg>
      <pc:sldChg chg="modTransition">
        <pc:chgData name="Tina Penner" userId="a02987bd2d99529a" providerId="LiveId" clId="{D38424DD-B328-44DF-8420-1E9322D0172F}" dt="2022-04-21T16:24:43.461" v="8"/>
        <pc:sldMkLst>
          <pc:docMk/>
          <pc:sldMk cId="0" sldId="274"/>
        </pc:sldMkLst>
      </pc:sldChg>
      <pc:sldChg chg="modTransition">
        <pc:chgData name="Tina Penner" userId="a02987bd2d99529a" providerId="LiveId" clId="{D38424DD-B328-44DF-8420-1E9322D0172F}" dt="2022-04-21T16:24:43.461" v="8"/>
        <pc:sldMkLst>
          <pc:docMk/>
          <pc:sldMk cId="0" sldId="275"/>
        </pc:sldMkLst>
      </pc:sldChg>
      <pc:sldChg chg="modTransition">
        <pc:chgData name="Tina Penner" userId="a02987bd2d99529a" providerId="LiveId" clId="{D38424DD-B328-44DF-8420-1E9322D0172F}" dt="2022-04-21T16:24:43.461" v="8"/>
        <pc:sldMkLst>
          <pc:docMk/>
          <pc:sldMk cId="0" sldId="276"/>
        </pc:sldMkLst>
      </pc:sldChg>
      <pc:sldChg chg="modTransition">
        <pc:chgData name="Tina Penner" userId="a02987bd2d99529a" providerId="LiveId" clId="{D38424DD-B328-44DF-8420-1E9322D0172F}" dt="2022-04-21T16:24:43.461" v="8"/>
        <pc:sldMkLst>
          <pc:docMk/>
          <pc:sldMk cId="0" sldId="277"/>
        </pc:sldMkLst>
      </pc:sldChg>
      <pc:sldChg chg="ord modTransition">
        <pc:chgData name="Tina Penner" userId="a02987bd2d99529a" providerId="LiveId" clId="{D38424DD-B328-44DF-8420-1E9322D0172F}" dt="2022-04-22T18:22:13.663" v="520"/>
        <pc:sldMkLst>
          <pc:docMk/>
          <pc:sldMk cId="0" sldId="278"/>
        </pc:sldMkLst>
      </pc:sldChg>
      <pc:sldChg chg="ord modTransition">
        <pc:chgData name="Tina Penner" userId="a02987bd2d99529a" providerId="LiveId" clId="{D38424DD-B328-44DF-8420-1E9322D0172F}" dt="2022-04-22T18:22:35.591" v="522"/>
        <pc:sldMkLst>
          <pc:docMk/>
          <pc:sldMk cId="0" sldId="279"/>
        </pc:sldMkLst>
      </pc:sldChg>
      <pc:sldChg chg="modTransition">
        <pc:chgData name="Tina Penner" userId="a02987bd2d99529a" providerId="LiveId" clId="{D38424DD-B328-44DF-8420-1E9322D0172F}" dt="2022-04-21T16:24:43.461" v="8"/>
        <pc:sldMkLst>
          <pc:docMk/>
          <pc:sldMk cId="0" sldId="280"/>
        </pc:sldMkLst>
      </pc:sldChg>
      <pc:sldChg chg="addSp mod modTransition">
        <pc:chgData name="Tina Penner" userId="a02987bd2d99529a" providerId="LiveId" clId="{D38424DD-B328-44DF-8420-1E9322D0172F}" dt="2022-04-22T18:08:17.266" v="518" actId="9405"/>
        <pc:sldMkLst>
          <pc:docMk/>
          <pc:sldMk cId="0" sldId="281"/>
        </pc:sldMkLst>
        <pc:inkChg chg="add">
          <ac:chgData name="Tina Penner" userId="a02987bd2d99529a" providerId="LiveId" clId="{D38424DD-B328-44DF-8420-1E9322D0172F}" dt="2022-04-22T18:06:05.404" v="515" actId="9405"/>
          <ac:inkMkLst>
            <pc:docMk/>
            <pc:sldMk cId="0" sldId="281"/>
            <ac:inkMk id="3" creationId="{BA60F73F-AF4D-4FBD-A344-49618ECACE18}"/>
          </ac:inkMkLst>
        </pc:inkChg>
        <pc:inkChg chg="add">
          <ac:chgData name="Tina Penner" userId="a02987bd2d99529a" providerId="LiveId" clId="{D38424DD-B328-44DF-8420-1E9322D0172F}" dt="2022-04-22T18:08:17.266" v="518" actId="9405"/>
          <ac:inkMkLst>
            <pc:docMk/>
            <pc:sldMk cId="0" sldId="281"/>
            <ac:inkMk id="4" creationId="{D85ED673-6F38-4575-A464-70DFCE3B9A33}"/>
          </ac:inkMkLst>
        </pc:inkChg>
      </pc:sldChg>
      <pc:sldChg chg="modTransition">
        <pc:chgData name="Tina Penner" userId="a02987bd2d99529a" providerId="LiveId" clId="{D38424DD-B328-44DF-8420-1E9322D0172F}" dt="2022-04-21T16:24:43.461" v="8"/>
        <pc:sldMkLst>
          <pc:docMk/>
          <pc:sldMk cId="0" sldId="286"/>
        </pc:sldMkLst>
      </pc:sldChg>
      <pc:sldChg chg="modTransition">
        <pc:chgData name="Tina Penner" userId="a02987bd2d99529a" providerId="LiveId" clId="{D38424DD-B328-44DF-8420-1E9322D0172F}" dt="2022-04-21T16:24:43.461" v="8"/>
        <pc:sldMkLst>
          <pc:docMk/>
          <pc:sldMk cId="0" sldId="287"/>
        </pc:sldMkLst>
      </pc:sldChg>
      <pc:sldChg chg="modTransition">
        <pc:chgData name="Tina Penner" userId="a02987bd2d99529a" providerId="LiveId" clId="{D38424DD-B328-44DF-8420-1E9322D0172F}" dt="2022-04-21T16:24:43.461" v="8"/>
        <pc:sldMkLst>
          <pc:docMk/>
          <pc:sldMk cId="0" sldId="288"/>
        </pc:sldMkLst>
      </pc:sldChg>
      <pc:sldChg chg="addSp modSp modTransition">
        <pc:chgData name="Tina Penner" userId="a02987bd2d99529a" providerId="LiveId" clId="{D38424DD-B328-44DF-8420-1E9322D0172F}" dt="2022-04-22T13:23:35.669" v="412"/>
        <pc:sldMkLst>
          <pc:docMk/>
          <pc:sldMk cId="2209778051" sldId="289"/>
        </pc:sldMkLst>
        <pc:picChg chg="add mod">
          <ac:chgData name="Tina Penner" userId="a02987bd2d99529a" providerId="LiveId" clId="{D38424DD-B328-44DF-8420-1E9322D0172F}" dt="2022-04-22T13:23:35.669" v="412"/>
          <ac:picMkLst>
            <pc:docMk/>
            <pc:sldMk cId="2209778051" sldId="289"/>
            <ac:picMk id="4" creationId="{E4E4E83C-D83F-4760-AC72-3C779B23CE59}"/>
          </ac:picMkLst>
        </pc:picChg>
      </pc:sldChg>
      <pc:sldChg chg="addSp delSp modSp modTransition modAnim">
        <pc:chgData name="Tina Penner" userId="a02987bd2d99529a" providerId="LiveId" clId="{D38424DD-B328-44DF-8420-1E9322D0172F}" dt="2022-04-21T16:29:27.060" v="12"/>
        <pc:sldMkLst>
          <pc:docMk/>
          <pc:sldMk cId="2701824153" sldId="293"/>
        </pc:sldMkLst>
        <pc:picChg chg="add del mod">
          <ac:chgData name="Tina Penner" userId="a02987bd2d99529a" providerId="LiveId" clId="{D38424DD-B328-44DF-8420-1E9322D0172F}" dt="2022-04-21T16:24:43.461" v="8"/>
          <ac:picMkLst>
            <pc:docMk/>
            <pc:sldMk cId="2701824153" sldId="293"/>
            <ac:picMk id="4" creationId="{78E0583F-5B0E-4BB3-A6F8-9BAB3F182D8D}"/>
          </ac:picMkLst>
        </pc:picChg>
        <pc:picChg chg="add mod">
          <ac:chgData name="Tina Penner" userId="a02987bd2d99529a" providerId="LiveId" clId="{D38424DD-B328-44DF-8420-1E9322D0172F}" dt="2022-04-21T16:29:27.060" v="12"/>
          <ac:picMkLst>
            <pc:docMk/>
            <pc:sldMk cId="2701824153" sldId="293"/>
            <ac:picMk id="6" creationId="{61AA2878-2F87-4F18-B7F9-748320A02410}"/>
          </ac:picMkLst>
        </pc:picChg>
      </pc:sldChg>
      <pc:sldChg chg="addSp delSp modSp modTransition modAnim">
        <pc:chgData name="Tina Penner" userId="a02987bd2d99529a" providerId="LiveId" clId="{D38424DD-B328-44DF-8420-1E9322D0172F}" dt="2022-04-21T16:29:27.060" v="12"/>
        <pc:sldMkLst>
          <pc:docMk/>
          <pc:sldMk cId="2011566051" sldId="294"/>
        </pc:sldMkLst>
        <pc:picChg chg="add del mod">
          <ac:chgData name="Tina Penner" userId="a02987bd2d99529a" providerId="LiveId" clId="{D38424DD-B328-44DF-8420-1E9322D0172F}" dt="2022-04-21T16:24:43.461" v="8"/>
          <ac:picMkLst>
            <pc:docMk/>
            <pc:sldMk cId="2011566051" sldId="294"/>
            <ac:picMk id="4" creationId="{615BD9D1-AE98-4B9B-A62B-0609AC400A61}"/>
          </ac:picMkLst>
        </pc:picChg>
        <pc:picChg chg="add mod">
          <ac:chgData name="Tina Penner" userId="a02987bd2d99529a" providerId="LiveId" clId="{D38424DD-B328-44DF-8420-1E9322D0172F}" dt="2022-04-21T16:29:27.060" v="12"/>
          <ac:picMkLst>
            <pc:docMk/>
            <pc:sldMk cId="2011566051" sldId="294"/>
            <ac:picMk id="6" creationId="{C36C254B-503A-4F1A-8A11-3CB11D23F5D9}"/>
          </ac:picMkLst>
        </pc:picChg>
      </pc:sldChg>
      <pc:sldChg chg="addSp delSp modSp modTransition modAnim">
        <pc:chgData name="Tina Penner" userId="a02987bd2d99529a" providerId="LiveId" clId="{D38424DD-B328-44DF-8420-1E9322D0172F}" dt="2022-04-21T16:26:18.075" v="11"/>
        <pc:sldMkLst>
          <pc:docMk/>
          <pc:sldMk cId="2704289444" sldId="295"/>
        </pc:sldMkLst>
        <pc:picChg chg="add del mod">
          <ac:chgData name="Tina Penner" userId="a02987bd2d99529a" providerId="LiveId" clId="{D38424DD-B328-44DF-8420-1E9322D0172F}" dt="2022-04-21T16:24:43.461" v="8"/>
          <ac:picMkLst>
            <pc:docMk/>
            <pc:sldMk cId="2704289444" sldId="295"/>
            <ac:picMk id="4" creationId="{1F2D05C1-01F4-4033-AF1A-76C0E3051B94}"/>
          </ac:picMkLst>
        </pc:picChg>
        <pc:picChg chg="add del mod">
          <ac:chgData name="Tina Penner" userId="a02987bd2d99529a" providerId="LiveId" clId="{D38424DD-B328-44DF-8420-1E9322D0172F}" dt="2022-04-21T16:25:39.033" v="10"/>
          <ac:picMkLst>
            <pc:docMk/>
            <pc:sldMk cId="2704289444" sldId="295"/>
            <ac:picMk id="6" creationId="{437B331D-B38A-44DF-84FF-216615B2B0DD}"/>
          </ac:picMkLst>
        </pc:picChg>
        <pc:picChg chg="add mod">
          <ac:chgData name="Tina Penner" userId="a02987bd2d99529a" providerId="LiveId" clId="{D38424DD-B328-44DF-8420-1E9322D0172F}" dt="2022-04-21T16:26:18.075" v="11"/>
          <ac:picMkLst>
            <pc:docMk/>
            <pc:sldMk cId="2704289444" sldId="295"/>
            <ac:picMk id="7" creationId="{40AC19A6-16E0-4C53-826A-47854DAAD723}"/>
          </ac:picMkLst>
        </pc:picChg>
      </pc:sldChg>
      <pc:sldChg chg="addSp delSp modSp modTransition modAnim">
        <pc:chgData name="Tina Penner" userId="a02987bd2d99529a" providerId="LiveId" clId="{D38424DD-B328-44DF-8420-1E9322D0172F}" dt="2022-04-21T16:29:27.060" v="12"/>
        <pc:sldMkLst>
          <pc:docMk/>
          <pc:sldMk cId="598858401" sldId="296"/>
        </pc:sldMkLst>
        <pc:picChg chg="add del mod">
          <ac:chgData name="Tina Penner" userId="a02987bd2d99529a" providerId="LiveId" clId="{D38424DD-B328-44DF-8420-1E9322D0172F}" dt="2022-04-21T16:24:43.461" v="8"/>
          <ac:picMkLst>
            <pc:docMk/>
            <pc:sldMk cId="598858401" sldId="296"/>
            <ac:picMk id="4" creationId="{1D8BBDF7-B9D2-4788-A8D5-FAE69424474E}"/>
          </ac:picMkLst>
        </pc:picChg>
        <pc:picChg chg="add mod">
          <ac:chgData name="Tina Penner" userId="a02987bd2d99529a" providerId="LiveId" clId="{D38424DD-B328-44DF-8420-1E9322D0172F}" dt="2022-04-21T16:29:27.060" v="12"/>
          <ac:picMkLst>
            <pc:docMk/>
            <pc:sldMk cId="598858401" sldId="296"/>
            <ac:picMk id="6" creationId="{884D6974-6D29-4EB5-B27A-D3B7A422AA7D}"/>
          </ac:picMkLst>
        </pc:picChg>
      </pc:sldChg>
      <pc:sldChg chg="addSp delSp modSp modTransition modAnim">
        <pc:chgData name="Tina Penner" userId="a02987bd2d99529a" providerId="LiveId" clId="{D38424DD-B328-44DF-8420-1E9322D0172F}" dt="2022-04-21T16:29:27.060" v="12"/>
        <pc:sldMkLst>
          <pc:docMk/>
          <pc:sldMk cId="3438872701" sldId="297"/>
        </pc:sldMkLst>
        <pc:picChg chg="add del mod">
          <ac:chgData name="Tina Penner" userId="a02987bd2d99529a" providerId="LiveId" clId="{D38424DD-B328-44DF-8420-1E9322D0172F}" dt="2022-04-21T16:24:43.461" v="8"/>
          <ac:picMkLst>
            <pc:docMk/>
            <pc:sldMk cId="3438872701" sldId="297"/>
            <ac:picMk id="4" creationId="{E07417BF-0B3D-4C5E-8393-E08CFF9956C4}"/>
          </ac:picMkLst>
        </pc:picChg>
        <pc:picChg chg="add mod">
          <ac:chgData name="Tina Penner" userId="a02987bd2d99529a" providerId="LiveId" clId="{D38424DD-B328-44DF-8420-1E9322D0172F}" dt="2022-04-21T16:29:27.060" v="12"/>
          <ac:picMkLst>
            <pc:docMk/>
            <pc:sldMk cId="3438872701" sldId="297"/>
            <ac:picMk id="6" creationId="{98578622-11FE-4F7E-BDE2-2D3E3C733B2C}"/>
          </ac:picMkLst>
        </pc:picChg>
      </pc:sldChg>
      <pc:sldChg chg="addSp delSp modSp ord modTransition modAnim">
        <pc:chgData name="Tina Penner" userId="a02987bd2d99529a" providerId="LiveId" clId="{D38424DD-B328-44DF-8420-1E9322D0172F}" dt="2022-04-21T16:29:27.060" v="12"/>
        <pc:sldMkLst>
          <pc:docMk/>
          <pc:sldMk cId="749171238" sldId="298"/>
        </pc:sldMkLst>
        <pc:picChg chg="add del mod">
          <ac:chgData name="Tina Penner" userId="a02987bd2d99529a" providerId="LiveId" clId="{D38424DD-B328-44DF-8420-1E9322D0172F}" dt="2022-04-21T16:20:23.483" v="3"/>
          <ac:picMkLst>
            <pc:docMk/>
            <pc:sldMk cId="749171238" sldId="298"/>
            <ac:picMk id="4" creationId="{F6517909-8375-4FBF-B057-F58E6D43F560}"/>
          </ac:picMkLst>
        </pc:picChg>
        <pc:picChg chg="add del mod">
          <ac:chgData name="Tina Penner" userId="a02987bd2d99529a" providerId="LiveId" clId="{D38424DD-B328-44DF-8420-1E9322D0172F}" dt="2022-04-21T16:24:43.461" v="8"/>
          <ac:picMkLst>
            <pc:docMk/>
            <pc:sldMk cId="749171238" sldId="298"/>
            <ac:picMk id="6" creationId="{049FF171-015A-4BC1-BF88-A9596CD1B8FD}"/>
          </ac:picMkLst>
        </pc:picChg>
        <pc:picChg chg="add mod">
          <ac:chgData name="Tina Penner" userId="a02987bd2d99529a" providerId="LiveId" clId="{D38424DD-B328-44DF-8420-1E9322D0172F}" dt="2022-04-21T16:29:27.060" v="12"/>
          <ac:picMkLst>
            <pc:docMk/>
            <pc:sldMk cId="749171238" sldId="298"/>
            <ac:picMk id="7" creationId="{39863EAF-D74D-4BC6-B1FA-7136E9AE15C2}"/>
          </ac:picMkLst>
        </pc:picChg>
      </pc:sldChg>
      <pc:sldChg chg="addSp delSp modSp modTransition modAnim">
        <pc:chgData name="Tina Penner" userId="a02987bd2d99529a" providerId="LiveId" clId="{D38424DD-B328-44DF-8420-1E9322D0172F}" dt="2022-04-22T13:17:23.462" v="399"/>
        <pc:sldMkLst>
          <pc:docMk/>
          <pc:sldMk cId="226077357" sldId="299"/>
        </pc:sldMkLst>
        <pc:picChg chg="add del mod">
          <ac:chgData name="Tina Penner" userId="a02987bd2d99529a" providerId="LiveId" clId="{D38424DD-B328-44DF-8420-1E9322D0172F}" dt="2022-04-22T13:15:32.815" v="394"/>
          <ac:picMkLst>
            <pc:docMk/>
            <pc:sldMk cId="226077357" sldId="299"/>
            <ac:picMk id="5" creationId="{8E02EBC9-9973-4CC0-AED9-EF504D619BC2}"/>
          </ac:picMkLst>
        </pc:picChg>
        <pc:picChg chg="add del mod">
          <ac:chgData name="Tina Penner" userId="a02987bd2d99529a" providerId="LiveId" clId="{D38424DD-B328-44DF-8420-1E9322D0172F}" dt="2022-04-22T13:16:41.920" v="396"/>
          <ac:picMkLst>
            <pc:docMk/>
            <pc:sldMk cId="226077357" sldId="299"/>
            <ac:picMk id="6" creationId="{25B41842-174F-4C37-92EB-97530E2DCE07}"/>
          </ac:picMkLst>
        </pc:picChg>
        <pc:picChg chg="add del mod">
          <ac:chgData name="Tina Penner" userId="a02987bd2d99529a" providerId="LiveId" clId="{D38424DD-B328-44DF-8420-1E9322D0172F}" dt="2022-04-22T13:16:59.043" v="398"/>
          <ac:picMkLst>
            <pc:docMk/>
            <pc:sldMk cId="226077357" sldId="299"/>
            <ac:picMk id="7" creationId="{A81F97D8-7533-4EFE-8D60-46005483F623}"/>
          </ac:picMkLst>
        </pc:picChg>
        <pc:picChg chg="add mod">
          <ac:chgData name="Tina Penner" userId="a02987bd2d99529a" providerId="LiveId" clId="{D38424DD-B328-44DF-8420-1E9322D0172F}" dt="2022-04-22T13:17:23.462" v="399"/>
          <ac:picMkLst>
            <pc:docMk/>
            <pc:sldMk cId="226077357" sldId="299"/>
            <ac:picMk id="8" creationId="{87E3D932-A7FF-43B7-A7C6-02A771A17E18}"/>
          </ac:picMkLst>
        </pc:picChg>
      </pc:sldChg>
      <pc:sldChg chg="addSp modSp modTransition">
        <pc:chgData name="Tina Penner" userId="a02987bd2d99529a" providerId="LiveId" clId="{D38424DD-B328-44DF-8420-1E9322D0172F}" dt="2022-04-22T13:11:09.212" v="390"/>
        <pc:sldMkLst>
          <pc:docMk/>
          <pc:sldMk cId="2117145561" sldId="300"/>
        </pc:sldMkLst>
        <pc:picChg chg="add mod">
          <ac:chgData name="Tina Penner" userId="a02987bd2d99529a" providerId="LiveId" clId="{D38424DD-B328-44DF-8420-1E9322D0172F}" dt="2022-04-22T13:11:09.212" v="390"/>
          <ac:picMkLst>
            <pc:docMk/>
            <pc:sldMk cId="2117145561" sldId="300"/>
            <ac:picMk id="5" creationId="{302AB23D-48B0-470C-9369-3F597108F210}"/>
          </ac:picMkLst>
        </pc:picChg>
      </pc:sldChg>
      <pc:sldChg chg="addSp modSp modTransition">
        <pc:chgData name="Tina Penner" userId="a02987bd2d99529a" providerId="LiveId" clId="{D38424DD-B328-44DF-8420-1E9322D0172F}" dt="2022-04-22T13:11:09.212" v="390"/>
        <pc:sldMkLst>
          <pc:docMk/>
          <pc:sldMk cId="3750421564" sldId="302"/>
        </pc:sldMkLst>
        <pc:picChg chg="add mod">
          <ac:chgData name="Tina Penner" userId="a02987bd2d99529a" providerId="LiveId" clId="{D38424DD-B328-44DF-8420-1E9322D0172F}" dt="2022-04-22T13:11:09.212" v="390"/>
          <ac:picMkLst>
            <pc:docMk/>
            <pc:sldMk cId="3750421564" sldId="302"/>
            <ac:picMk id="5" creationId="{9C922E23-7AAC-41E0-AE8D-4E91738F1821}"/>
          </ac:picMkLst>
        </pc:picChg>
      </pc:sldChg>
      <pc:sldChg chg="addSp modSp modTransition">
        <pc:chgData name="Tina Penner" userId="a02987bd2d99529a" providerId="LiveId" clId="{D38424DD-B328-44DF-8420-1E9322D0172F}" dt="2022-04-22T13:14:58.070" v="392"/>
        <pc:sldMkLst>
          <pc:docMk/>
          <pc:sldMk cId="2848684603" sldId="303"/>
        </pc:sldMkLst>
        <pc:picChg chg="add mod">
          <ac:chgData name="Tina Penner" userId="a02987bd2d99529a" providerId="LiveId" clId="{D38424DD-B328-44DF-8420-1E9322D0172F}" dt="2022-04-22T13:14:58.070" v="392"/>
          <ac:picMkLst>
            <pc:docMk/>
            <pc:sldMk cId="2848684603" sldId="303"/>
            <ac:picMk id="5" creationId="{C05219E4-1984-41EE-8E34-191CEB77FA93}"/>
          </ac:picMkLst>
        </pc:picChg>
      </pc:sldChg>
      <pc:sldChg chg="addSp modSp modTransition">
        <pc:chgData name="Tina Penner" userId="a02987bd2d99529a" providerId="LiveId" clId="{D38424DD-B328-44DF-8420-1E9322D0172F}" dt="2022-04-22T13:14:02.015" v="391"/>
        <pc:sldMkLst>
          <pc:docMk/>
          <pc:sldMk cId="457902875" sldId="304"/>
        </pc:sldMkLst>
        <pc:picChg chg="add mod">
          <ac:chgData name="Tina Penner" userId="a02987bd2d99529a" providerId="LiveId" clId="{D38424DD-B328-44DF-8420-1E9322D0172F}" dt="2022-04-22T13:14:02.015" v="391"/>
          <ac:picMkLst>
            <pc:docMk/>
            <pc:sldMk cId="457902875" sldId="304"/>
            <ac:picMk id="5" creationId="{58C2222B-8484-4E97-9892-82294F8664E6}"/>
          </ac:picMkLst>
        </pc:picChg>
      </pc:sldChg>
      <pc:sldChg chg="addSp delSp modSp mod modTransition modAnim">
        <pc:chgData name="Tina Penner" userId="a02987bd2d99529a" providerId="LiveId" clId="{D38424DD-B328-44DF-8420-1E9322D0172F}" dt="2022-04-22T13:28:00.337" v="444" actId="20577"/>
        <pc:sldMkLst>
          <pc:docMk/>
          <pc:sldMk cId="415793632" sldId="306"/>
        </pc:sldMkLst>
        <pc:spChg chg="mod">
          <ac:chgData name="Tina Penner" userId="a02987bd2d99529a" providerId="LiveId" clId="{D38424DD-B328-44DF-8420-1E9322D0172F}" dt="2022-04-22T13:28:00.337" v="444" actId="20577"/>
          <ac:spMkLst>
            <pc:docMk/>
            <pc:sldMk cId="415793632" sldId="306"/>
            <ac:spMk id="5" creationId="{DAE7F818-77AE-4566-8789-D268536EF7D2}"/>
          </ac:spMkLst>
        </pc:spChg>
        <pc:picChg chg="add del mod">
          <ac:chgData name="Tina Penner" userId="a02987bd2d99529a" providerId="LiveId" clId="{D38424DD-B328-44DF-8420-1E9322D0172F}" dt="2022-04-21T16:24:43.461" v="8"/>
          <ac:picMkLst>
            <pc:docMk/>
            <pc:sldMk cId="415793632" sldId="306"/>
            <ac:picMk id="4" creationId="{AC230E0C-F44E-4D1B-BEBC-D2C2191C6CCD}"/>
          </ac:picMkLst>
        </pc:picChg>
        <pc:picChg chg="add mod">
          <ac:chgData name="Tina Penner" userId="a02987bd2d99529a" providerId="LiveId" clId="{D38424DD-B328-44DF-8420-1E9322D0172F}" dt="2022-04-21T16:29:27.060" v="12"/>
          <ac:picMkLst>
            <pc:docMk/>
            <pc:sldMk cId="415793632" sldId="306"/>
            <ac:picMk id="6" creationId="{8470E7BC-2941-4F6E-ABA7-20E1FEA90513}"/>
          </ac:picMkLst>
        </pc:picChg>
      </pc:sldChg>
      <pc:sldChg chg="addSp modSp modTransition">
        <pc:chgData name="Tina Penner" userId="a02987bd2d99529a" providerId="LiveId" clId="{D38424DD-B328-44DF-8420-1E9322D0172F}" dt="2022-04-22T13:11:09.212" v="390"/>
        <pc:sldMkLst>
          <pc:docMk/>
          <pc:sldMk cId="1207729617" sldId="307"/>
        </pc:sldMkLst>
        <pc:picChg chg="add mod">
          <ac:chgData name="Tina Penner" userId="a02987bd2d99529a" providerId="LiveId" clId="{D38424DD-B328-44DF-8420-1E9322D0172F}" dt="2022-04-22T13:11:09.212" v="390"/>
          <ac:picMkLst>
            <pc:docMk/>
            <pc:sldMk cId="1207729617" sldId="307"/>
            <ac:picMk id="5" creationId="{290C5FAD-FBA8-40AC-B72D-E435B824012D}"/>
          </ac:picMkLst>
        </pc:picChg>
      </pc:sldChg>
      <pc:sldChg chg="addSp modSp modTransition">
        <pc:chgData name="Tina Penner" userId="a02987bd2d99529a" providerId="LiveId" clId="{D38424DD-B328-44DF-8420-1E9322D0172F}" dt="2022-04-22T13:22:34.427" v="411"/>
        <pc:sldMkLst>
          <pc:docMk/>
          <pc:sldMk cId="2607035481" sldId="308"/>
        </pc:sldMkLst>
        <pc:picChg chg="add mod">
          <ac:chgData name="Tina Penner" userId="a02987bd2d99529a" providerId="LiveId" clId="{D38424DD-B328-44DF-8420-1E9322D0172F}" dt="2022-04-22T13:22:34.427" v="411"/>
          <ac:picMkLst>
            <pc:docMk/>
            <pc:sldMk cId="2607035481" sldId="308"/>
            <ac:picMk id="5" creationId="{85B5D811-CF5E-4864-88AF-73BFA9D3E034}"/>
          </ac:picMkLst>
        </pc:picChg>
      </pc:sldChg>
      <pc:sldChg chg="addSp delSp modSp modTransition modAnim">
        <pc:chgData name="Tina Penner" userId="a02987bd2d99529a" providerId="LiveId" clId="{D38424DD-B328-44DF-8420-1E9322D0172F}" dt="2022-04-22T13:21:59.691" v="410"/>
        <pc:sldMkLst>
          <pc:docMk/>
          <pc:sldMk cId="2921411278" sldId="309"/>
        </pc:sldMkLst>
        <pc:picChg chg="add del mod">
          <ac:chgData name="Tina Penner" userId="a02987bd2d99529a" providerId="LiveId" clId="{D38424DD-B328-44DF-8420-1E9322D0172F}" dt="2022-04-22T13:19:52.775" v="401"/>
          <ac:picMkLst>
            <pc:docMk/>
            <pc:sldMk cId="2921411278" sldId="309"/>
            <ac:picMk id="5" creationId="{CDC31B8C-2885-4F2F-B471-C338CD8C970A}"/>
          </ac:picMkLst>
        </pc:picChg>
        <pc:picChg chg="add del mod">
          <ac:chgData name="Tina Penner" userId="a02987bd2d99529a" providerId="LiveId" clId="{D38424DD-B328-44DF-8420-1E9322D0172F}" dt="2022-04-22T13:20:17.784" v="403"/>
          <ac:picMkLst>
            <pc:docMk/>
            <pc:sldMk cId="2921411278" sldId="309"/>
            <ac:picMk id="6" creationId="{A7FFF36A-D90B-462D-A873-EC7979CA31EC}"/>
          </ac:picMkLst>
        </pc:picChg>
        <pc:picChg chg="add del mod">
          <ac:chgData name="Tina Penner" userId="a02987bd2d99529a" providerId="LiveId" clId="{D38424DD-B328-44DF-8420-1E9322D0172F}" dt="2022-04-22T13:20:42.315" v="405"/>
          <ac:picMkLst>
            <pc:docMk/>
            <pc:sldMk cId="2921411278" sldId="309"/>
            <ac:picMk id="7" creationId="{A647BD85-A6FB-4655-8D7C-A360A5629B0D}"/>
          </ac:picMkLst>
        </pc:picChg>
        <pc:picChg chg="add del mod">
          <ac:chgData name="Tina Penner" userId="a02987bd2d99529a" providerId="LiveId" clId="{D38424DD-B328-44DF-8420-1E9322D0172F}" dt="2022-04-22T13:20:59.501" v="407"/>
          <ac:picMkLst>
            <pc:docMk/>
            <pc:sldMk cId="2921411278" sldId="309"/>
            <ac:picMk id="8" creationId="{E948F851-D444-4502-88B7-90DE392519CC}"/>
          </ac:picMkLst>
        </pc:picChg>
        <pc:picChg chg="add del mod">
          <ac:chgData name="Tina Penner" userId="a02987bd2d99529a" providerId="LiveId" clId="{D38424DD-B328-44DF-8420-1E9322D0172F}" dt="2022-04-22T13:21:35.464" v="409"/>
          <ac:picMkLst>
            <pc:docMk/>
            <pc:sldMk cId="2921411278" sldId="309"/>
            <ac:picMk id="9" creationId="{370022D1-9D9E-4646-BF86-0C4E72847B3E}"/>
          </ac:picMkLst>
        </pc:picChg>
        <pc:picChg chg="add mod">
          <ac:chgData name="Tina Penner" userId="a02987bd2d99529a" providerId="LiveId" clId="{D38424DD-B328-44DF-8420-1E9322D0172F}" dt="2022-04-22T13:21:59.691" v="410"/>
          <ac:picMkLst>
            <pc:docMk/>
            <pc:sldMk cId="2921411278" sldId="309"/>
            <ac:picMk id="10" creationId="{7CCDF1BC-2AC4-489C-831D-76A43C4E6729}"/>
          </ac:picMkLst>
        </pc:picChg>
      </pc:sldChg>
      <pc:sldChg chg="addSp delSp modSp modTransition modAnim">
        <pc:chgData name="Tina Penner" userId="a02987bd2d99529a" providerId="LiveId" clId="{D38424DD-B328-44DF-8420-1E9322D0172F}" dt="2022-04-22T13:31:23.855" v="446"/>
        <pc:sldMkLst>
          <pc:docMk/>
          <pc:sldMk cId="631679363" sldId="310"/>
        </pc:sldMkLst>
        <pc:picChg chg="add del mod">
          <ac:chgData name="Tina Penner" userId="a02987bd2d99529a" providerId="LiveId" clId="{D38424DD-B328-44DF-8420-1E9322D0172F}" dt="2022-04-22T13:31:23.855" v="446"/>
          <ac:picMkLst>
            <pc:docMk/>
            <pc:sldMk cId="631679363" sldId="310"/>
            <ac:picMk id="5" creationId="{BC47A1B9-DCF7-4EE1-9A54-45A61A3B2416}"/>
          </ac:picMkLst>
        </pc:picChg>
      </pc:sldChg>
      <pc:sldChg chg="addSp delSp modSp modTransition modAnim">
        <pc:chgData name="Tina Penner" userId="a02987bd2d99529a" providerId="LiveId" clId="{D38424DD-B328-44DF-8420-1E9322D0172F}" dt="2022-04-22T13:31:29.077" v="447"/>
        <pc:sldMkLst>
          <pc:docMk/>
          <pc:sldMk cId="1078127035" sldId="311"/>
        </pc:sldMkLst>
        <pc:picChg chg="add del mod">
          <ac:chgData name="Tina Penner" userId="a02987bd2d99529a" providerId="LiveId" clId="{D38424DD-B328-44DF-8420-1E9322D0172F}" dt="2022-04-22T13:31:29.077" v="447"/>
          <ac:picMkLst>
            <pc:docMk/>
            <pc:sldMk cId="1078127035" sldId="311"/>
            <ac:picMk id="5" creationId="{2049DC88-40B5-420D-954E-FE861485D206}"/>
          </ac:picMkLst>
        </pc:picChg>
      </pc:sldChg>
      <pc:sldChg chg="modTransition">
        <pc:chgData name="Tina Penner" userId="a02987bd2d99529a" providerId="LiveId" clId="{D38424DD-B328-44DF-8420-1E9322D0172F}" dt="2022-04-21T16:24:43.461" v="8"/>
        <pc:sldMkLst>
          <pc:docMk/>
          <pc:sldMk cId="2557394887" sldId="312"/>
        </pc:sldMkLst>
      </pc:sldChg>
      <pc:sldChg chg="modTransition">
        <pc:chgData name="Tina Penner" userId="a02987bd2d99529a" providerId="LiveId" clId="{D38424DD-B328-44DF-8420-1E9322D0172F}" dt="2022-04-21T16:24:43.461" v="8"/>
        <pc:sldMkLst>
          <pc:docMk/>
          <pc:sldMk cId="2222553946" sldId="313"/>
        </pc:sldMkLst>
      </pc:sldChg>
      <pc:sldChg chg="addSp delSp modSp modTransition modAnim">
        <pc:chgData name="Tina Penner" userId="a02987bd2d99529a" providerId="LiveId" clId="{D38424DD-B328-44DF-8420-1E9322D0172F}" dt="2022-04-22T13:27:01.473" v="418"/>
        <pc:sldMkLst>
          <pc:docMk/>
          <pc:sldMk cId="2333563271" sldId="314"/>
        </pc:sldMkLst>
        <pc:picChg chg="add del mod">
          <ac:chgData name="Tina Penner" userId="a02987bd2d99529a" providerId="LiveId" clId="{D38424DD-B328-44DF-8420-1E9322D0172F}" dt="2022-04-22T13:26:05.569" v="415"/>
          <ac:picMkLst>
            <pc:docMk/>
            <pc:sldMk cId="2333563271" sldId="314"/>
            <ac:picMk id="5" creationId="{B90B8F99-CD4F-4B6C-ABB4-783B046AB8E1}"/>
          </ac:picMkLst>
        </pc:picChg>
        <pc:picChg chg="add del mod">
          <ac:chgData name="Tina Penner" userId="a02987bd2d99529a" providerId="LiveId" clId="{D38424DD-B328-44DF-8420-1E9322D0172F}" dt="2022-04-22T13:27:01.473" v="418"/>
          <ac:picMkLst>
            <pc:docMk/>
            <pc:sldMk cId="2333563271" sldId="314"/>
            <ac:picMk id="6" creationId="{1B854347-6D93-44D6-A439-682493DA1258}"/>
          </ac:picMkLst>
        </pc:picChg>
      </pc:sldChg>
      <pc:sldChg chg="addSp delSp modSp modTransition modAnim">
        <pc:chgData name="Tina Penner" userId="a02987bd2d99529a" providerId="LiveId" clId="{D38424DD-B328-44DF-8420-1E9322D0172F}" dt="2022-04-22T13:26:53.067" v="417"/>
        <pc:sldMkLst>
          <pc:docMk/>
          <pc:sldMk cId="825923612" sldId="315"/>
        </pc:sldMkLst>
        <pc:picChg chg="add del mod">
          <ac:chgData name="Tina Penner" userId="a02987bd2d99529a" providerId="LiveId" clId="{D38424DD-B328-44DF-8420-1E9322D0172F}" dt="2022-04-22T13:26:53.067" v="417"/>
          <ac:picMkLst>
            <pc:docMk/>
            <pc:sldMk cId="825923612" sldId="315"/>
            <ac:picMk id="5" creationId="{4E671E9E-FC97-44A6-89D2-1D8724057DD9}"/>
          </ac:picMkLst>
        </pc:picChg>
      </pc:sldChg>
      <pc:sldChg chg="modTransition">
        <pc:chgData name="Tina Penner" userId="a02987bd2d99529a" providerId="LiveId" clId="{D38424DD-B328-44DF-8420-1E9322D0172F}" dt="2022-04-21T16:24:43.461" v="8"/>
        <pc:sldMkLst>
          <pc:docMk/>
          <pc:sldMk cId="340916446" sldId="316"/>
        </pc:sldMkLst>
      </pc:sldChg>
      <pc:sldChg chg="modTransition">
        <pc:chgData name="Tina Penner" userId="a02987bd2d99529a" providerId="LiveId" clId="{D38424DD-B328-44DF-8420-1E9322D0172F}" dt="2022-04-21T16:24:43.461" v="8"/>
        <pc:sldMkLst>
          <pc:docMk/>
          <pc:sldMk cId="2111939446" sldId="317"/>
        </pc:sldMkLst>
      </pc:sldChg>
      <pc:sldChg chg="modTransition">
        <pc:chgData name="Tina Penner" userId="a02987bd2d99529a" providerId="LiveId" clId="{D38424DD-B328-44DF-8420-1E9322D0172F}" dt="2022-04-21T16:24:43.461" v="8"/>
        <pc:sldMkLst>
          <pc:docMk/>
          <pc:sldMk cId="1207105940" sldId="318"/>
        </pc:sldMkLst>
      </pc:sldChg>
      <pc:sldChg chg="addSp modSp modTransition">
        <pc:chgData name="Tina Penner" userId="a02987bd2d99529a" providerId="LiveId" clId="{D38424DD-B328-44DF-8420-1E9322D0172F}" dt="2022-04-22T13:24:24.643" v="413"/>
        <pc:sldMkLst>
          <pc:docMk/>
          <pc:sldMk cId="604346356" sldId="319"/>
        </pc:sldMkLst>
        <pc:picChg chg="add mod">
          <ac:chgData name="Tina Penner" userId="a02987bd2d99529a" providerId="LiveId" clId="{D38424DD-B328-44DF-8420-1E9322D0172F}" dt="2022-04-22T13:24:24.643" v="413"/>
          <ac:picMkLst>
            <pc:docMk/>
            <pc:sldMk cId="604346356" sldId="319"/>
            <ac:picMk id="5" creationId="{1B967915-6C90-42B1-AD42-397D6FF23220}"/>
          </ac:picMkLst>
        </pc:picChg>
      </pc:sldChg>
      <pc:sldChg chg="addSp delSp modSp add mod modTransition modAnim">
        <pc:chgData name="Tina Penner" userId="a02987bd2d99529a" providerId="LiveId" clId="{D38424DD-B328-44DF-8420-1E9322D0172F}" dt="2022-04-21T18:24:28.957" v="389"/>
        <pc:sldMkLst>
          <pc:docMk/>
          <pc:sldMk cId="2162782544" sldId="320"/>
        </pc:sldMkLst>
        <pc:spChg chg="mod">
          <ac:chgData name="Tina Penner" userId="a02987bd2d99529a" providerId="LiveId" clId="{D38424DD-B328-44DF-8420-1E9322D0172F}" dt="2022-04-21T18:20:22.340" v="385" actId="20577"/>
          <ac:spMkLst>
            <pc:docMk/>
            <pc:sldMk cId="2162782544" sldId="320"/>
            <ac:spMk id="5" creationId="{DAE7F818-77AE-4566-8789-D268536EF7D2}"/>
          </ac:spMkLst>
        </pc:spChg>
        <pc:picChg chg="add del mod">
          <ac:chgData name="Tina Penner" userId="a02987bd2d99529a" providerId="LiveId" clId="{D38424DD-B328-44DF-8420-1E9322D0172F}" dt="2022-04-21T18:23:57.160" v="388"/>
          <ac:picMkLst>
            <pc:docMk/>
            <pc:sldMk cId="2162782544" sldId="320"/>
            <ac:picMk id="4" creationId="{2A61E48E-D017-483D-AFC2-99819B43ABCE}"/>
          </ac:picMkLst>
        </pc:picChg>
        <pc:picChg chg="add mod">
          <ac:chgData name="Tina Penner" userId="a02987bd2d99529a" providerId="LiveId" clId="{D38424DD-B328-44DF-8420-1E9322D0172F}" dt="2022-04-21T18:24:28.957" v="389"/>
          <ac:picMkLst>
            <pc:docMk/>
            <pc:sldMk cId="2162782544" sldId="320"/>
            <ac:picMk id="6" creationId="{657A698A-F679-41E0-A47E-C4B5B9114612}"/>
          </ac:picMkLst>
        </pc:picChg>
        <pc:picChg chg="del">
          <ac:chgData name="Tina Penner" userId="a02987bd2d99529a" providerId="LiveId" clId="{D38424DD-B328-44DF-8420-1E9322D0172F}" dt="2022-04-21T18:21:38.727" v="386"/>
          <ac:picMkLst>
            <pc:docMk/>
            <pc:sldMk cId="2162782544" sldId="320"/>
            <ac:picMk id="7" creationId="{39863EAF-D74D-4BC6-B1FA-7136E9AE15C2}"/>
          </ac:picMkLst>
        </pc:picChg>
      </pc:sldChg>
      <pc:sldChg chg="addSp delSp modSp add mod ord">
        <pc:chgData name="Tina Penner" userId="a02987bd2d99529a" providerId="LiveId" clId="{D38424DD-B328-44DF-8420-1E9322D0172F}" dt="2022-04-22T17:58:30.946" v="509" actId="14100"/>
        <pc:sldMkLst>
          <pc:docMk/>
          <pc:sldMk cId="2630023193" sldId="321"/>
        </pc:sldMkLst>
        <pc:spChg chg="del mod">
          <ac:chgData name="Tina Penner" userId="a02987bd2d99529a" providerId="LiveId" clId="{D38424DD-B328-44DF-8420-1E9322D0172F}" dt="2022-04-22T17:56:07.932" v="470" actId="478"/>
          <ac:spMkLst>
            <pc:docMk/>
            <pc:sldMk cId="2630023193" sldId="321"/>
            <ac:spMk id="7" creationId="{00000000-0000-0000-0000-000000000000}"/>
          </ac:spMkLst>
        </pc:spChg>
        <pc:spChg chg="mod">
          <ac:chgData name="Tina Penner" userId="a02987bd2d99529a" providerId="LiveId" clId="{D38424DD-B328-44DF-8420-1E9322D0172F}" dt="2022-04-22T17:56:04.107" v="468" actId="20577"/>
          <ac:spMkLst>
            <pc:docMk/>
            <pc:sldMk cId="2630023193" sldId="321"/>
            <ac:spMk id="9" creationId="{9A0AD356-EFCC-4B40-A7BD-CB4C757041AD}"/>
          </ac:spMkLst>
        </pc:spChg>
        <pc:picChg chg="add mod">
          <ac:chgData name="Tina Penner" userId="a02987bd2d99529a" providerId="LiveId" clId="{D38424DD-B328-44DF-8420-1E9322D0172F}" dt="2022-04-22T17:58:30.946" v="509" actId="14100"/>
          <ac:picMkLst>
            <pc:docMk/>
            <pc:sldMk cId="2630023193" sldId="321"/>
            <ac:picMk id="4" creationId="{78822144-75CF-49DF-AE64-3A53486EF7DA}"/>
          </ac:picMkLst>
        </pc:picChg>
      </pc:sldChg>
      <pc:sldChg chg="addSp delSp modSp add mod">
        <pc:chgData name="Tina Penner" userId="a02987bd2d99529a" providerId="LiveId" clId="{D38424DD-B328-44DF-8420-1E9322D0172F}" dt="2022-04-22T17:58:10.613" v="507" actId="14100"/>
        <pc:sldMkLst>
          <pc:docMk/>
          <pc:sldMk cId="1261391610" sldId="322"/>
        </pc:sldMkLst>
        <pc:spChg chg="del mod">
          <ac:chgData name="Tina Penner" userId="a02987bd2d99529a" providerId="LiveId" clId="{D38424DD-B328-44DF-8420-1E9322D0172F}" dt="2022-04-22T17:57:33.343" v="500" actId="478"/>
          <ac:spMkLst>
            <pc:docMk/>
            <pc:sldMk cId="1261391610" sldId="322"/>
            <ac:spMk id="7" creationId="{00000000-0000-0000-0000-000000000000}"/>
          </ac:spMkLst>
        </pc:spChg>
        <pc:spChg chg="mod">
          <ac:chgData name="Tina Penner" userId="a02987bd2d99529a" providerId="LiveId" clId="{D38424DD-B328-44DF-8420-1E9322D0172F}" dt="2022-04-22T17:57:30.182" v="498" actId="20577"/>
          <ac:spMkLst>
            <pc:docMk/>
            <pc:sldMk cId="1261391610" sldId="322"/>
            <ac:spMk id="9" creationId="{9A0AD356-EFCC-4B40-A7BD-CB4C757041AD}"/>
          </ac:spMkLst>
        </pc:spChg>
        <pc:picChg chg="add mod">
          <ac:chgData name="Tina Penner" userId="a02987bd2d99529a" providerId="LiveId" clId="{D38424DD-B328-44DF-8420-1E9322D0172F}" dt="2022-04-22T17:58:10.613" v="507" actId="14100"/>
          <ac:picMkLst>
            <pc:docMk/>
            <pc:sldMk cId="1261391610" sldId="322"/>
            <ac:picMk id="4" creationId="{E19F5E94-7E2D-418B-A469-2A89A450C795}"/>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fif"/><Relationship Id="rId7" Type="http://schemas.openxmlformats.org/officeDocument/2006/relationships/image" Target="../media/image39.jp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jfif"/><Relationship Id="rId5" Type="http://schemas.openxmlformats.org/officeDocument/2006/relationships/image" Target="../media/image37.jfif"/><Relationship Id="rId4" Type="http://schemas.openxmlformats.org/officeDocument/2006/relationships/image" Target="../media/image36.jpeg"/></Relationships>
</file>

<file path=ppt/diagrams/_rels/data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ata3.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image" Target="../media/image44.jpeg"/><Relationship Id="rId1" Type="http://schemas.openxmlformats.org/officeDocument/2006/relationships/image" Target="../media/image43.jpeg"/><Relationship Id="rId5" Type="http://schemas.openxmlformats.org/officeDocument/2006/relationships/image" Target="../media/image47.jpeg"/><Relationship Id="rId4"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fif"/><Relationship Id="rId7" Type="http://schemas.openxmlformats.org/officeDocument/2006/relationships/image" Target="../media/image39.jp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jfif"/><Relationship Id="rId5" Type="http://schemas.openxmlformats.org/officeDocument/2006/relationships/image" Target="../media/image37.jfif"/><Relationship Id="rId4"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image" Target="../media/image44.jpeg"/><Relationship Id="rId1" Type="http://schemas.openxmlformats.org/officeDocument/2006/relationships/image" Target="../media/image43.jpeg"/><Relationship Id="rId5" Type="http://schemas.openxmlformats.org/officeDocument/2006/relationships/image" Target="../media/image47.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89C221-53F2-4674-A17A-AC73EF3D8663}"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en-CA"/>
        </a:p>
      </dgm:t>
    </dgm:pt>
    <dgm:pt modelId="{9941C75B-8AF6-4766-A93E-4A1746E3BA2D}">
      <dgm:prSet phldrT="[Text]"/>
      <dgm:spPr/>
      <dgm:t>
        <a:bodyPr/>
        <a:lstStyle/>
        <a:p>
          <a:r>
            <a:rPr lang="en-CA" dirty="0">
              <a:solidFill>
                <a:schemeClr val="bg1"/>
              </a:solidFill>
            </a:rPr>
            <a:t>Yourself Pledging $1000 per year</a:t>
          </a:r>
        </a:p>
      </dgm:t>
    </dgm:pt>
    <dgm:pt modelId="{2F40E7BC-62C1-454B-9232-B40CFF5F2EA6}" type="parTrans" cxnId="{4A5E338A-125A-4DAA-8E48-6EBD165DF2D3}">
      <dgm:prSet/>
      <dgm:spPr/>
      <dgm:t>
        <a:bodyPr/>
        <a:lstStyle/>
        <a:p>
          <a:endParaRPr lang="en-CA"/>
        </a:p>
      </dgm:t>
    </dgm:pt>
    <dgm:pt modelId="{39296611-7BC0-4EA7-8359-BFC81A90A310}" type="sibTrans" cxnId="{4A5E338A-125A-4DAA-8E48-6EBD165DF2D3}">
      <dgm:prSet/>
      <dgm:spPr/>
      <dgm:t>
        <a:bodyPr/>
        <a:lstStyle/>
        <a:p>
          <a:endParaRPr lang="en-CA"/>
        </a:p>
      </dgm:t>
    </dgm:pt>
    <dgm:pt modelId="{82BDE7B3-C87A-4368-843C-824A3C6398ED}">
      <dgm:prSet phldrT="[Text]"/>
      <dgm:spPr/>
      <dgm:t>
        <a:bodyPr/>
        <a:lstStyle/>
        <a:p>
          <a:r>
            <a:rPr lang="en-CA" dirty="0">
              <a:solidFill>
                <a:schemeClr val="bg1"/>
              </a:solidFill>
            </a:rPr>
            <a:t>Your parents match</a:t>
          </a:r>
        </a:p>
        <a:p>
          <a:r>
            <a:rPr lang="en-CA" dirty="0">
              <a:solidFill>
                <a:schemeClr val="bg1"/>
              </a:solidFill>
            </a:rPr>
            <a:t>$500</a:t>
          </a:r>
        </a:p>
      </dgm:t>
    </dgm:pt>
    <dgm:pt modelId="{F558EA84-988A-41A4-8687-4C74EEDFA3D0}" type="parTrans" cxnId="{87DEE3B5-3411-4B45-9E3A-49E1CB3EB00E}">
      <dgm:prSet/>
      <dgm:spPr/>
      <dgm:t>
        <a:bodyPr/>
        <a:lstStyle/>
        <a:p>
          <a:endParaRPr lang="en-CA"/>
        </a:p>
      </dgm:t>
    </dgm:pt>
    <dgm:pt modelId="{4F6393E5-8515-4229-8224-6B69AF596172}" type="sibTrans" cxnId="{87DEE3B5-3411-4B45-9E3A-49E1CB3EB00E}">
      <dgm:prSet/>
      <dgm:spPr/>
      <dgm:t>
        <a:bodyPr/>
        <a:lstStyle/>
        <a:p>
          <a:endParaRPr lang="en-CA"/>
        </a:p>
      </dgm:t>
    </dgm:pt>
    <dgm:pt modelId="{394589B5-918C-48DE-B368-569C8963AE5B}">
      <dgm:prSet phldrT="[Text]"/>
      <dgm:spPr/>
      <dgm:t>
        <a:bodyPr/>
        <a:lstStyle/>
        <a:p>
          <a:r>
            <a:rPr lang="en-CA" dirty="0">
              <a:solidFill>
                <a:schemeClr val="bg1"/>
              </a:solidFill>
            </a:rPr>
            <a:t>Siblings match</a:t>
          </a:r>
        </a:p>
        <a:p>
          <a:r>
            <a:rPr lang="en-CA" dirty="0">
              <a:solidFill>
                <a:schemeClr val="bg1"/>
              </a:solidFill>
            </a:rPr>
            <a:t>$500</a:t>
          </a:r>
        </a:p>
      </dgm:t>
    </dgm:pt>
    <dgm:pt modelId="{F8AA6310-EF8C-4343-A565-E18E886F64D2}" type="parTrans" cxnId="{D4B64106-77DC-40E9-9245-AC9EA0285CA7}">
      <dgm:prSet/>
      <dgm:spPr/>
      <dgm:t>
        <a:bodyPr/>
        <a:lstStyle/>
        <a:p>
          <a:endParaRPr lang="en-CA"/>
        </a:p>
      </dgm:t>
    </dgm:pt>
    <dgm:pt modelId="{3A428CE4-CFB3-4FAC-A8D8-8C485B8AD00E}" type="sibTrans" cxnId="{D4B64106-77DC-40E9-9245-AC9EA0285CA7}">
      <dgm:prSet/>
      <dgm:spPr/>
      <dgm:t>
        <a:bodyPr/>
        <a:lstStyle/>
        <a:p>
          <a:endParaRPr lang="en-CA"/>
        </a:p>
      </dgm:t>
    </dgm:pt>
    <dgm:pt modelId="{8E516A3B-3F4A-4F8F-BDD3-BF3628B7ABB8}">
      <dgm:prSet phldrT="[Text]"/>
      <dgm:spPr/>
      <dgm:t>
        <a:bodyPr/>
        <a:lstStyle/>
        <a:p>
          <a:r>
            <a:rPr lang="en-CA" dirty="0">
              <a:solidFill>
                <a:schemeClr val="bg1"/>
              </a:solidFill>
            </a:rPr>
            <a:t>Siblings match</a:t>
          </a:r>
        </a:p>
        <a:p>
          <a:r>
            <a:rPr lang="en-CA" dirty="0">
              <a:solidFill>
                <a:schemeClr val="bg1"/>
              </a:solidFill>
            </a:rPr>
            <a:t>$500</a:t>
          </a:r>
        </a:p>
      </dgm:t>
    </dgm:pt>
    <dgm:pt modelId="{88A8AC70-9ACA-41F4-A844-461F58C3F87B}" type="parTrans" cxnId="{EBFA7371-9AFA-4413-8483-BDBD1D6C799F}">
      <dgm:prSet/>
      <dgm:spPr/>
      <dgm:t>
        <a:bodyPr/>
        <a:lstStyle/>
        <a:p>
          <a:endParaRPr lang="en-CA"/>
        </a:p>
      </dgm:t>
    </dgm:pt>
    <dgm:pt modelId="{C1B5AD34-E8BD-42E8-99EB-A376C5806891}" type="sibTrans" cxnId="{EBFA7371-9AFA-4413-8483-BDBD1D6C799F}">
      <dgm:prSet/>
      <dgm:spPr/>
      <dgm:t>
        <a:bodyPr/>
        <a:lstStyle/>
        <a:p>
          <a:endParaRPr lang="en-CA"/>
        </a:p>
      </dgm:t>
    </dgm:pt>
    <dgm:pt modelId="{1AECF4D3-6F7F-4034-8DD7-B17AC3D52466}">
      <dgm:prSet phldrT="[Text]"/>
      <dgm:spPr/>
      <dgm:t>
        <a:bodyPr/>
        <a:lstStyle/>
        <a:p>
          <a:r>
            <a:rPr lang="en-CA" dirty="0">
              <a:solidFill>
                <a:schemeClr val="bg1"/>
              </a:solidFill>
            </a:rPr>
            <a:t>Your in-laws match</a:t>
          </a:r>
        </a:p>
        <a:p>
          <a:r>
            <a:rPr lang="en-CA" dirty="0">
              <a:solidFill>
                <a:schemeClr val="bg1"/>
              </a:solidFill>
            </a:rPr>
            <a:t>$500</a:t>
          </a:r>
        </a:p>
      </dgm:t>
    </dgm:pt>
    <dgm:pt modelId="{938296FD-94E1-4E31-9EFE-0D6651DB68AC}" type="parTrans" cxnId="{203C8B8F-149C-4F49-B02C-F854E46F6564}">
      <dgm:prSet/>
      <dgm:spPr/>
      <dgm:t>
        <a:bodyPr/>
        <a:lstStyle/>
        <a:p>
          <a:endParaRPr lang="en-CA"/>
        </a:p>
      </dgm:t>
    </dgm:pt>
    <dgm:pt modelId="{58C209F2-A301-4E4E-8728-B7EF95BEBC89}" type="sibTrans" cxnId="{203C8B8F-149C-4F49-B02C-F854E46F6564}">
      <dgm:prSet/>
      <dgm:spPr/>
      <dgm:t>
        <a:bodyPr/>
        <a:lstStyle/>
        <a:p>
          <a:endParaRPr lang="en-CA"/>
        </a:p>
      </dgm:t>
    </dgm:pt>
    <dgm:pt modelId="{5AFB4D34-EF1A-45D9-AE51-3D44303F6678}">
      <dgm:prSet phldrT="[Text]"/>
      <dgm:spPr/>
      <dgm:t>
        <a:bodyPr/>
        <a:lstStyle/>
        <a:p>
          <a:r>
            <a:rPr lang="en-CA" dirty="0">
              <a:solidFill>
                <a:schemeClr val="bg1"/>
              </a:solidFill>
            </a:rPr>
            <a:t>In-laws match</a:t>
          </a:r>
        </a:p>
        <a:p>
          <a:r>
            <a:rPr lang="en-CA" dirty="0">
              <a:solidFill>
                <a:schemeClr val="bg1"/>
              </a:solidFill>
            </a:rPr>
            <a:t>$500</a:t>
          </a:r>
        </a:p>
      </dgm:t>
    </dgm:pt>
    <dgm:pt modelId="{509616A3-9FAB-4B38-9944-FC09E4CF094F}" type="parTrans" cxnId="{53AEE9EE-4396-4F58-8ED9-5CFD2C6C7AEA}">
      <dgm:prSet/>
      <dgm:spPr/>
      <dgm:t>
        <a:bodyPr/>
        <a:lstStyle/>
        <a:p>
          <a:endParaRPr lang="en-CA"/>
        </a:p>
      </dgm:t>
    </dgm:pt>
    <dgm:pt modelId="{462C1894-E9B2-4110-993C-74F9D1875426}" type="sibTrans" cxnId="{53AEE9EE-4396-4F58-8ED9-5CFD2C6C7AEA}">
      <dgm:prSet/>
      <dgm:spPr/>
      <dgm:t>
        <a:bodyPr/>
        <a:lstStyle/>
        <a:p>
          <a:endParaRPr lang="en-CA"/>
        </a:p>
      </dgm:t>
    </dgm:pt>
    <dgm:pt modelId="{F9F700AD-881D-4F93-936C-E3471B11B095}">
      <dgm:prSet phldrT="[Text]"/>
      <dgm:spPr/>
      <dgm:t>
        <a:bodyPr/>
        <a:lstStyle/>
        <a:p>
          <a:r>
            <a:rPr lang="en-CA" dirty="0">
              <a:solidFill>
                <a:schemeClr val="bg1"/>
              </a:solidFill>
            </a:rPr>
            <a:t>In-laws match</a:t>
          </a:r>
        </a:p>
        <a:p>
          <a:r>
            <a:rPr lang="en-CA" dirty="0">
              <a:solidFill>
                <a:schemeClr val="bg1"/>
              </a:solidFill>
            </a:rPr>
            <a:t>$500</a:t>
          </a:r>
        </a:p>
      </dgm:t>
    </dgm:pt>
    <dgm:pt modelId="{25E26254-DA63-4A99-9244-E12E8060BEA6}" type="parTrans" cxnId="{80BE6001-3061-48E4-9F03-66F3CF5EFEE4}">
      <dgm:prSet/>
      <dgm:spPr/>
      <dgm:t>
        <a:bodyPr/>
        <a:lstStyle/>
        <a:p>
          <a:endParaRPr lang="en-CA"/>
        </a:p>
      </dgm:t>
    </dgm:pt>
    <dgm:pt modelId="{55540DD6-532C-48E8-B85C-AED812D92C80}" type="sibTrans" cxnId="{80BE6001-3061-48E4-9F03-66F3CF5EFEE4}">
      <dgm:prSet/>
      <dgm:spPr/>
      <dgm:t>
        <a:bodyPr/>
        <a:lstStyle/>
        <a:p>
          <a:endParaRPr lang="en-CA"/>
        </a:p>
      </dgm:t>
    </dgm:pt>
    <dgm:pt modelId="{6000600C-9071-4BAD-AA13-DACBD3CF0812}" type="pres">
      <dgm:prSet presAssocID="{C589C221-53F2-4674-A17A-AC73EF3D8663}" presName="hierChild1" presStyleCnt="0">
        <dgm:presLayoutVars>
          <dgm:chPref val="1"/>
          <dgm:dir/>
          <dgm:animOne val="branch"/>
          <dgm:animLvl val="lvl"/>
          <dgm:resizeHandles/>
        </dgm:presLayoutVars>
      </dgm:prSet>
      <dgm:spPr/>
    </dgm:pt>
    <dgm:pt modelId="{02C62F85-BEB1-475F-BA82-E42C2ADF995E}" type="pres">
      <dgm:prSet presAssocID="{9941C75B-8AF6-4766-A93E-4A1746E3BA2D}" presName="hierRoot1" presStyleCnt="0"/>
      <dgm:spPr/>
    </dgm:pt>
    <dgm:pt modelId="{75D1DD19-A6F6-464E-AFC5-C123CEA01D3A}" type="pres">
      <dgm:prSet presAssocID="{9941C75B-8AF6-4766-A93E-4A1746E3BA2D}" presName="composite" presStyleCnt="0"/>
      <dgm:spPr/>
    </dgm:pt>
    <dgm:pt modelId="{523BF2F7-91D2-4289-8E80-C18200F3CEAB}" type="pres">
      <dgm:prSet presAssocID="{9941C75B-8AF6-4766-A93E-4A1746E3BA2D}" presName="image" presStyleLbl="node0" presStyleIdx="0" presStyleCnt="1" custLinFactNeighborX="-5000" custLinFactNeighborY="70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bg1"/>
          </a:solidFill>
        </a:ln>
      </dgm:spPr>
      <dgm:extLst>
        <a:ext uri="{E40237B7-FDA0-4F09-8148-C483321AD2D9}">
          <dgm14:cNvPr xmlns:dgm14="http://schemas.microsoft.com/office/drawing/2010/diagram" id="0" name="" descr="Smiling face outline with solid fill"/>
        </a:ext>
      </dgm:extLst>
    </dgm:pt>
    <dgm:pt modelId="{E0E292C7-D805-484E-8445-D8381C5C6322}" type="pres">
      <dgm:prSet presAssocID="{9941C75B-8AF6-4766-A93E-4A1746E3BA2D}" presName="text" presStyleLbl="revTx" presStyleIdx="0" presStyleCnt="7" custScaleX="101667">
        <dgm:presLayoutVars>
          <dgm:chPref val="3"/>
        </dgm:presLayoutVars>
      </dgm:prSet>
      <dgm:spPr/>
    </dgm:pt>
    <dgm:pt modelId="{029B2285-C233-4B42-890C-2C7C96410820}" type="pres">
      <dgm:prSet presAssocID="{9941C75B-8AF6-4766-A93E-4A1746E3BA2D}" presName="hierChild2" presStyleCnt="0"/>
      <dgm:spPr/>
    </dgm:pt>
    <dgm:pt modelId="{79384A7C-2512-4780-989C-2411DDA6D604}" type="pres">
      <dgm:prSet presAssocID="{F558EA84-988A-41A4-8687-4C74EEDFA3D0}" presName="Name10" presStyleLbl="parChTrans1D2" presStyleIdx="0" presStyleCnt="2"/>
      <dgm:spPr/>
    </dgm:pt>
    <dgm:pt modelId="{7B4D60F5-41E8-43D8-8D02-134F535419F8}" type="pres">
      <dgm:prSet presAssocID="{82BDE7B3-C87A-4368-843C-824A3C6398ED}" presName="hierRoot2" presStyleCnt="0"/>
      <dgm:spPr/>
    </dgm:pt>
    <dgm:pt modelId="{948CEC4C-109F-4498-B6DE-6DB9E7501569}" type="pres">
      <dgm:prSet presAssocID="{82BDE7B3-C87A-4368-843C-824A3C6398ED}" presName="composite2" presStyleCnt="0"/>
      <dgm:spPr/>
    </dgm:pt>
    <dgm:pt modelId="{90C57006-8CF4-49FF-9C75-4E9750E4EE71}" type="pres">
      <dgm:prSet presAssocID="{82BDE7B3-C87A-4368-843C-824A3C6398ED}" presName="image2" presStyleLbl="node2" presStyleIdx="0"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6065B4D-404E-426F-B6BD-5F379FDBF514}" type="pres">
      <dgm:prSet presAssocID="{82BDE7B3-C87A-4368-843C-824A3C6398ED}" presName="text2" presStyleLbl="revTx" presStyleIdx="1" presStyleCnt="7">
        <dgm:presLayoutVars>
          <dgm:chPref val="3"/>
        </dgm:presLayoutVars>
      </dgm:prSet>
      <dgm:spPr/>
    </dgm:pt>
    <dgm:pt modelId="{59316962-D31A-4A9A-9B6F-5BBA97BB40A5}" type="pres">
      <dgm:prSet presAssocID="{82BDE7B3-C87A-4368-843C-824A3C6398ED}" presName="hierChild3" presStyleCnt="0"/>
      <dgm:spPr/>
    </dgm:pt>
    <dgm:pt modelId="{2163B980-466E-43E5-8D40-D17344136879}" type="pres">
      <dgm:prSet presAssocID="{F8AA6310-EF8C-4343-A565-E18E886F64D2}" presName="Name17" presStyleLbl="parChTrans1D3" presStyleIdx="0" presStyleCnt="4"/>
      <dgm:spPr/>
    </dgm:pt>
    <dgm:pt modelId="{591E784F-8251-4F81-A05F-E386836609E6}" type="pres">
      <dgm:prSet presAssocID="{394589B5-918C-48DE-B368-569C8963AE5B}" presName="hierRoot3" presStyleCnt="0"/>
      <dgm:spPr/>
    </dgm:pt>
    <dgm:pt modelId="{C039A267-7A24-4059-863D-816735BE1C8F}" type="pres">
      <dgm:prSet presAssocID="{394589B5-918C-48DE-B368-569C8963AE5B}" presName="composite3" presStyleCnt="0"/>
      <dgm:spPr/>
    </dgm:pt>
    <dgm:pt modelId="{302C230D-D717-4F78-8234-A235F1E0A302}" type="pres">
      <dgm:prSet presAssocID="{394589B5-918C-48DE-B368-569C8963AE5B}" presName="image3" presStyleLbl="node3" presStyleIdx="0" presStyleCnt="4" custLinFactNeighborY="-162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6631E591-D961-45D3-9880-9231CC23ED6D}" type="pres">
      <dgm:prSet presAssocID="{394589B5-918C-48DE-B368-569C8963AE5B}" presName="text3" presStyleLbl="revTx" presStyleIdx="2" presStyleCnt="7">
        <dgm:presLayoutVars>
          <dgm:chPref val="3"/>
        </dgm:presLayoutVars>
      </dgm:prSet>
      <dgm:spPr/>
    </dgm:pt>
    <dgm:pt modelId="{1D8D300F-D0C5-422E-B42A-9699A26C92E1}" type="pres">
      <dgm:prSet presAssocID="{394589B5-918C-48DE-B368-569C8963AE5B}" presName="hierChild4" presStyleCnt="0"/>
      <dgm:spPr/>
    </dgm:pt>
    <dgm:pt modelId="{15271D99-1B6F-44DE-92F2-7D9251A7EFE4}" type="pres">
      <dgm:prSet presAssocID="{88A8AC70-9ACA-41F4-A844-461F58C3F87B}" presName="Name17" presStyleLbl="parChTrans1D3" presStyleIdx="1" presStyleCnt="4"/>
      <dgm:spPr/>
    </dgm:pt>
    <dgm:pt modelId="{6CB96113-740F-47EB-BB23-1A29C8DEADDA}" type="pres">
      <dgm:prSet presAssocID="{8E516A3B-3F4A-4F8F-BDD3-BF3628B7ABB8}" presName="hierRoot3" presStyleCnt="0"/>
      <dgm:spPr/>
    </dgm:pt>
    <dgm:pt modelId="{63E9BE8D-AC24-480E-BAED-E8A0B9C329D0}" type="pres">
      <dgm:prSet presAssocID="{8E516A3B-3F4A-4F8F-BDD3-BF3628B7ABB8}" presName="composite3" presStyleCnt="0"/>
      <dgm:spPr/>
    </dgm:pt>
    <dgm:pt modelId="{227AE119-0F6E-4BD8-9A18-B428E44690BC}" type="pres">
      <dgm:prSet presAssocID="{8E516A3B-3F4A-4F8F-BDD3-BF3628B7ABB8}" presName="image3" presStyleLbl="node3" presStyleIdx="1"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C791693-C94B-4A8C-9F5C-4273D2DE3F41}" type="pres">
      <dgm:prSet presAssocID="{8E516A3B-3F4A-4F8F-BDD3-BF3628B7ABB8}" presName="text3" presStyleLbl="revTx" presStyleIdx="3" presStyleCnt="7">
        <dgm:presLayoutVars>
          <dgm:chPref val="3"/>
        </dgm:presLayoutVars>
      </dgm:prSet>
      <dgm:spPr/>
    </dgm:pt>
    <dgm:pt modelId="{6D6BFDCA-E2B5-4DFC-9C07-58B5C8107791}" type="pres">
      <dgm:prSet presAssocID="{8E516A3B-3F4A-4F8F-BDD3-BF3628B7ABB8}" presName="hierChild4" presStyleCnt="0"/>
      <dgm:spPr/>
    </dgm:pt>
    <dgm:pt modelId="{D2A224E9-7A34-4801-8084-A1F82E3A1722}" type="pres">
      <dgm:prSet presAssocID="{938296FD-94E1-4E31-9EFE-0D6651DB68AC}" presName="Name10" presStyleLbl="parChTrans1D2" presStyleIdx="1" presStyleCnt="2"/>
      <dgm:spPr/>
    </dgm:pt>
    <dgm:pt modelId="{92FD7B88-EEAF-4D0E-B143-BB322133AD2C}" type="pres">
      <dgm:prSet presAssocID="{1AECF4D3-6F7F-4034-8DD7-B17AC3D52466}" presName="hierRoot2" presStyleCnt="0"/>
      <dgm:spPr/>
    </dgm:pt>
    <dgm:pt modelId="{5F2BA954-1AEC-402C-8D82-77629834E13B}" type="pres">
      <dgm:prSet presAssocID="{1AECF4D3-6F7F-4034-8DD7-B17AC3D52466}" presName="composite2" presStyleCnt="0"/>
      <dgm:spPr/>
    </dgm:pt>
    <dgm:pt modelId="{ADC58B13-F63F-4567-99A2-DDDF1F58D871}" type="pres">
      <dgm:prSet presAssocID="{1AECF4D3-6F7F-4034-8DD7-B17AC3D52466}" presName="image2" presStyleLbl="node2" presStyleIdx="1" presStyleCnt="2"/>
      <dgm:spPr>
        <a:blipFill>
          <a:blip xmlns:r="http://schemas.openxmlformats.org/officeDocument/2006/relationships" r:embed="rId6">
            <a:extLst>
              <a:ext uri="{28A0092B-C50C-407E-A947-70E740481C1C}">
                <a14:useLocalDpi xmlns:a14="http://schemas.microsoft.com/office/drawing/2010/main" val="0"/>
              </a:ext>
            </a:extLst>
          </a:blip>
          <a:srcRect/>
          <a:stretch>
            <a:fillRect t="-14000" b="-14000"/>
          </a:stretch>
        </a:blipFill>
      </dgm:spPr>
    </dgm:pt>
    <dgm:pt modelId="{BFFA8C93-1232-422E-810D-39C3C7E1A47E}" type="pres">
      <dgm:prSet presAssocID="{1AECF4D3-6F7F-4034-8DD7-B17AC3D52466}" presName="text2" presStyleLbl="revTx" presStyleIdx="4" presStyleCnt="7">
        <dgm:presLayoutVars>
          <dgm:chPref val="3"/>
        </dgm:presLayoutVars>
      </dgm:prSet>
      <dgm:spPr/>
    </dgm:pt>
    <dgm:pt modelId="{4A4B73FA-C3EA-4252-B875-E279BD400F2C}" type="pres">
      <dgm:prSet presAssocID="{1AECF4D3-6F7F-4034-8DD7-B17AC3D52466}" presName="hierChild3" presStyleCnt="0"/>
      <dgm:spPr/>
    </dgm:pt>
    <dgm:pt modelId="{0356E936-DB8F-47A1-BED7-AB7D54C1F937}" type="pres">
      <dgm:prSet presAssocID="{509616A3-9FAB-4B38-9944-FC09E4CF094F}" presName="Name17" presStyleLbl="parChTrans1D3" presStyleIdx="2" presStyleCnt="4"/>
      <dgm:spPr/>
    </dgm:pt>
    <dgm:pt modelId="{4D34E5BC-33FE-4D48-ACC6-758D1BE9E873}" type="pres">
      <dgm:prSet presAssocID="{5AFB4D34-EF1A-45D9-AE51-3D44303F6678}" presName="hierRoot3" presStyleCnt="0"/>
      <dgm:spPr/>
    </dgm:pt>
    <dgm:pt modelId="{5C4E4B70-D65A-4BA9-8B33-A443ED87A6D1}" type="pres">
      <dgm:prSet presAssocID="{5AFB4D34-EF1A-45D9-AE51-3D44303F6678}" presName="composite3" presStyleCnt="0"/>
      <dgm:spPr/>
    </dgm:pt>
    <dgm:pt modelId="{28DF3505-30A3-420D-800D-F005BF844C4E}" type="pres">
      <dgm:prSet presAssocID="{5AFB4D34-EF1A-45D9-AE51-3D44303F6678}" presName="image3" presStyleLbl="node3" presStyleIdx="2" presStyleCnt="4" custLinFactNeighborX="3165" custLinFactNeighborY="179"/>
      <dgm:spPr>
        <a:blipFill>
          <a:blip xmlns:r="http://schemas.openxmlformats.org/officeDocument/2006/relationships" r:embed="rId7">
            <a:extLst>
              <a:ext uri="{28A0092B-C50C-407E-A947-70E740481C1C}">
                <a14:useLocalDpi xmlns:a14="http://schemas.microsoft.com/office/drawing/2010/main" val="0"/>
              </a:ext>
            </a:extLst>
          </a:blip>
          <a:srcRect/>
          <a:stretch>
            <a:fillRect l="-39000" r="-39000"/>
          </a:stretch>
        </a:blipFill>
      </dgm:spPr>
    </dgm:pt>
    <dgm:pt modelId="{933C1390-4329-4DB1-B5B6-6DA4F35334BE}" type="pres">
      <dgm:prSet presAssocID="{5AFB4D34-EF1A-45D9-AE51-3D44303F6678}" presName="text3" presStyleLbl="revTx" presStyleIdx="5" presStyleCnt="7">
        <dgm:presLayoutVars>
          <dgm:chPref val="3"/>
        </dgm:presLayoutVars>
      </dgm:prSet>
      <dgm:spPr/>
    </dgm:pt>
    <dgm:pt modelId="{4C33B27E-BEF1-453D-982E-00B830A028C0}" type="pres">
      <dgm:prSet presAssocID="{5AFB4D34-EF1A-45D9-AE51-3D44303F6678}" presName="hierChild4" presStyleCnt="0"/>
      <dgm:spPr/>
    </dgm:pt>
    <dgm:pt modelId="{FFDF2696-45E5-4CC4-A105-3EBBFEA4AF72}" type="pres">
      <dgm:prSet presAssocID="{25E26254-DA63-4A99-9244-E12E8060BEA6}" presName="Name17" presStyleLbl="parChTrans1D3" presStyleIdx="3" presStyleCnt="4"/>
      <dgm:spPr/>
    </dgm:pt>
    <dgm:pt modelId="{CD4EA5B1-C068-4AC0-AA65-E77A19E5F355}" type="pres">
      <dgm:prSet presAssocID="{F9F700AD-881D-4F93-936C-E3471B11B095}" presName="hierRoot3" presStyleCnt="0"/>
      <dgm:spPr/>
    </dgm:pt>
    <dgm:pt modelId="{42150944-47FF-45C1-AD9A-0A314D8DE2AC}" type="pres">
      <dgm:prSet presAssocID="{F9F700AD-881D-4F93-936C-E3471B11B095}" presName="composite3" presStyleCnt="0"/>
      <dgm:spPr/>
    </dgm:pt>
    <dgm:pt modelId="{A830D90B-1B90-475C-9D48-10CB8DE30874}" type="pres">
      <dgm:prSet presAssocID="{F9F700AD-881D-4F93-936C-E3471B11B095}" presName="image3" presStyleLbl="node3" presStyleIdx="3" presStyleCnt="4"/>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9000" r="-9000"/>
          </a:stretch>
        </a:blipFill>
      </dgm:spPr>
    </dgm:pt>
    <dgm:pt modelId="{56C7ABCE-DFEA-434F-9DE2-1DE873718AE1}" type="pres">
      <dgm:prSet presAssocID="{F9F700AD-881D-4F93-936C-E3471B11B095}" presName="text3" presStyleLbl="revTx" presStyleIdx="6" presStyleCnt="7">
        <dgm:presLayoutVars>
          <dgm:chPref val="3"/>
        </dgm:presLayoutVars>
      </dgm:prSet>
      <dgm:spPr/>
    </dgm:pt>
    <dgm:pt modelId="{184D6195-7307-4AF5-8D88-40A4E588F704}" type="pres">
      <dgm:prSet presAssocID="{F9F700AD-881D-4F93-936C-E3471B11B095}" presName="hierChild4" presStyleCnt="0"/>
      <dgm:spPr/>
    </dgm:pt>
  </dgm:ptLst>
  <dgm:cxnLst>
    <dgm:cxn modelId="{80BE6001-3061-48E4-9F03-66F3CF5EFEE4}" srcId="{1AECF4D3-6F7F-4034-8DD7-B17AC3D52466}" destId="{F9F700AD-881D-4F93-936C-E3471B11B095}" srcOrd="1" destOrd="0" parTransId="{25E26254-DA63-4A99-9244-E12E8060BEA6}" sibTransId="{55540DD6-532C-48E8-B85C-AED812D92C80}"/>
    <dgm:cxn modelId="{93E88702-8CE9-4F19-812E-9D4ABDACCA5E}" type="presOf" srcId="{F558EA84-988A-41A4-8687-4C74EEDFA3D0}" destId="{79384A7C-2512-4780-989C-2411DDA6D604}" srcOrd="0" destOrd="0" presId="urn:microsoft.com/office/officeart/2009/layout/CirclePictureHierarchy"/>
    <dgm:cxn modelId="{D4B64106-77DC-40E9-9245-AC9EA0285CA7}" srcId="{82BDE7B3-C87A-4368-843C-824A3C6398ED}" destId="{394589B5-918C-48DE-B368-569C8963AE5B}" srcOrd="0" destOrd="0" parTransId="{F8AA6310-EF8C-4343-A565-E18E886F64D2}" sibTransId="{3A428CE4-CFB3-4FAC-A8D8-8C485B8AD00E}"/>
    <dgm:cxn modelId="{92766713-5EBF-4DF1-8E46-EFF50A66BE7B}" type="presOf" srcId="{1AECF4D3-6F7F-4034-8DD7-B17AC3D52466}" destId="{BFFA8C93-1232-422E-810D-39C3C7E1A47E}" srcOrd="0" destOrd="0" presId="urn:microsoft.com/office/officeart/2009/layout/CirclePictureHierarchy"/>
    <dgm:cxn modelId="{58B52F36-E74E-4BEC-8DF3-7D4E86639EE6}" type="presOf" srcId="{F9F700AD-881D-4F93-936C-E3471B11B095}" destId="{56C7ABCE-DFEA-434F-9DE2-1DE873718AE1}" srcOrd="0" destOrd="0" presId="urn:microsoft.com/office/officeart/2009/layout/CirclePictureHierarchy"/>
    <dgm:cxn modelId="{44E9F83B-5812-4963-BD6E-6148E321816A}" type="presOf" srcId="{9941C75B-8AF6-4766-A93E-4A1746E3BA2D}" destId="{E0E292C7-D805-484E-8445-D8381C5C6322}" srcOrd="0" destOrd="0" presId="urn:microsoft.com/office/officeart/2009/layout/CirclePictureHierarchy"/>
    <dgm:cxn modelId="{95BEC66C-66D0-4B9D-B646-D7DDB9505D22}" type="presOf" srcId="{F8AA6310-EF8C-4343-A565-E18E886F64D2}" destId="{2163B980-466E-43E5-8D40-D17344136879}" srcOrd="0" destOrd="0" presId="urn:microsoft.com/office/officeart/2009/layout/CirclePictureHierarchy"/>
    <dgm:cxn modelId="{A6F26471-804A-4322-B86F-E1440F429534}" type="presOf" srcId="{509616A3-9FAB-4B38-9944-FC09E4CF094F}" destId="{0356E936-DB8F-47A1-BED7-AB7D54C1F937}" srcOrd="0" destOrd="0" presId="urn:microsoft.com/office/officeart/2009/layout/CirclePictureHierarchy"/>
    <dgm:cxn modelId="{EBFA7371-9AFA-4413-8483-BDBD1D6C799F}" srcId="{82BDE7B3-C87A-4368-843C-824A3C6398ED}" destId="{8E516A3B-3F4A-4F8F-BDD3-BF3628B7ABB8}" srcOrd="1" destOrd="0" parTransId="{88A8AC70-9ACA-41F4-A844-461F58C3F87B}" sibTransId="{C1B5AD34-E8BD-42E8-99EB-A376C5806891}"/>
    <dgm:cxn modelId="{1C591472-D37D-4D9C-8704-428D20DE1FE3}" type="presOf" srcId="{8E516A3B-3F4A-4F8F-BDD3-BF3628B7ABB8}" destId="{EC791693-C94B-4A8C-9F5C-4273D2DE3F41}" srcOrd="0" destOrd="0" presId="urn:microsoft.com/office/officeart/2009/layout/CirclePictureHierarchy"/>
    <dgm:cxn modelId="{42BC6955-44A6-4EA3-8325-7327B026B673}" type="presOf" srcId="{C589C221-53F2-4674-A17A-AC73EF3D8663}" destId="{6000600C-9071-4BAD-AA13-DACBD3CF0812}" srcOrd="0" destOrd="0" presId="urn:microsoft.com/office/officeart/2009/layout/CirclePictureHierarchy"/>
    <dgm:cxn modelId="{0EC93C7F-C478-4BFC-B70F-76369A5D6E59}" type="presOf" srcId="{938296FD-94E1-4E31-9EFE-0D6651DB68AC}" destId="{D2A224E9-7A34-4801-8084-A1F82E3A1722}" srcOrd="0" destOrd="0" presId="urn:microsoft.com/office/officeart/2009/layout/CirclePictureHierarchy"/>
    <dgm:cxn modelId="{4A5E338A-125A-4DAA-8E48-6EBD165DF2D3}" srcId="{C589C221-53F2-4674-A17A-AC73EF3D8663}" destId="{9941C75B-8AF6-4766-A93E-4A1746E3BA2D}" srcOrd="0" destOrd="0" parTransId="{2F40E7BC-62C1-454B-9232-B40CFF5F2EA6}" sibTransId="{39296611-7BC0-4EA7-8359-BFC81A90A310}"/>
    <dgm:cxn modelId="{0E5E578C-DBD1-47B5-9C18-1C4F3E26806B}" type="presOf" srcId="{82BDE7B3-C87A-4368-843C-824A3C6398ED}" destId="{76065B4D-404E-426F-B6BD-5F379FDBF514}" srcOrd="0" destOrd="0" presId="urn:microsoft.com/office/officeart/2009/layout/CirclePictureHierarchy"/>
    <dgm:cxn modelId="{203C8B8F-149C-4F49-B02C-F854E46F6564}" srcId="{9941C75B-8AF6-4766-A93E-4A1746E3BA2D}" destId="{1AECF4D3-6F7F-4034-8DD7-B17AC3D52466}" srcOrd="1" destOrd="0" parTransId="{938296FD-94E1-4E31-9EFE-0D6651DB68AC}" sibTransId="{58C209F2-A301-4E4E-8728-B7EF95BEBC89}"/>
    <dgm:cxn modelId="{4F61359F-D0A5-4889-AEFD-B7E8D6BAD1A0}" type="presOf" srcId="{25E26254-DA63-4A99-9244-E12E8060BEA6}" destId="{FFDF2696-45E5-4CC4-A105-3EBBFEA4AF72}" srcOrd="0" destOrd="0" presId="urn:microsoft.com/office/officeart/2009/layout/CirclePictureHierarchy"/>
    <dgm:cxn modelId="{DC6056A6-45CC-4AC4-A0E0-37CF473EE4CB}" type="presOf" srcId="{5AFB4D34-EF1A-45D9-AE51-3D44303F6678}" destId="{933C1390-4329-4DB1-B5B6-6DA4F35334BE}" srcOrd="0" destOrd="0" presId="urn:microsoft.com/office/officeart/2009/layout/CirclePictureHierarchy"/>
    <dgm:cxn modelId="{87DEE3B5-3411-4B45-9E3A-49E1CB3EB00E}" srcId="{9941C75B-8AF6-4766-A93E-4A1746E3BA2D}" destId="{82BDE7B3-C87A-4368-843C-824A3C6398ED}" srcOrd="0" destOrd="0" parTransId="{F558EA84-988A-41A4-8687-4C74EEDFA3D0}" sibTransId="{4F6393E5-8515-4229-8224-6B69AF596172}"/>
    <dgm:cxn modelId="{7704D3C4-FF82-458E-8E61-F47EF0A17BB2}" type="presOf" srcId="{88A8AC70-9ACA-41F4-A844-461F58C3F87B}" destId="{15271D99-1B6F-44DE-92F2-7D9251A7EFE4}" srcOrd="0" destOrd="0" presId="urn:microsoft.com/office/officeart/2009/layout/CirclePictureHierarchy"/>
    <dgm:cxn modelId="{541993CF-4791-4AC1-B88B-46458F0D37AC}" type="presOf" srcId="{394589B5-918C-48DE-B368-569C8963AE5B}" destId="{6631E591-D961-45D3-9880-9231CC23ED6D}" srcOrd="0" destOrd="0" presId="urn:microsoft.com/office/officeart/2009/layout/CirclePictureHierarchy"/>
    <dgm:cxn modelId="{53AEE9EE-4396-4F58-8ED9-5CFD2C6C7AEA}" srcId="{1AECF4D3-6F7F-4034-8DD7-B17AC3D52466}" destId="{5AFB4D34-EF1A-45D9-AE51-3D44303F6678}" srcOrd="0" destOrd="0" parTransId="{509616A3-9FAB-4B38-9944-FC09E4CF094F}" sibTransId="{462C1894-E9B2-4110-993C-74F9D1875426}"/>
    <dgm:cxn modelId="{123D339A-7CDE-4E0C-A0BD-3051FB081209}" type="presParOf" srcId="{6000600C-9071-4BAD-AA13-DACBD3CF0812}" destId="{02C62F85-BEB1-475F-BA82-E42C2ADF995E}" srcOrd="0" destOrd="0" presId="urn:microsoft.com/office/officeart/2009/layout/CirclePictureHierarchy"/>
    <dgm:cxn modelId="{2E81AE14-F1D3-4023-A76F-61774AF2FB04}" type="presParOf" srcId="{02C62F85-BEB1-475F-BA82-E42C2ADF995E}" destId="{75D1DD19-A6F6-464E-AFC5-C123CEA01D3A}" srcOrd="0" destOrd="0" presId="urn:microsoft.com/office/officeart/2009/layout/CirclePictureHierarchy"/>
    <dgm:cxn modelId="{9B6ABB2A-EB74-4631-86FD-72C820FBFBAD}" type="presParOf" srcId="{75D1DD19-A6F6-464E-AFC5-C123CEA01D3A}" destId="{523BF2F7-91D2-4289-8E80-C18200F3CEAB}" srcOrd="0" destOrd="0" presId="urn:microsoft.com/office/officeart/2009/layout/CirclePictureHierarchy"/>
    <dgm:cxn modelId="{F1E262DE-661A-40F3-A5CB-B85062B41ABF}" type="presParOf" srcId="{75D1DD19-A6F6-464E-AFC5-C123CEA01D3A}" destId="{E0E292C7-D805-484E-8445-D8381C5C6322}" srcOrd="1" destOrd="0" presId="urn:microsoft.com/office/officeart/2009/layout/CirclePictureHierarchy"/>
    <dgm:cxn modelId="{D8F2962D-A84C-4963-A5D9-B220A33D0F71}" type="presParOf" srcId="{02C62F85-BEB1-475F-BA82-E42C2ADF995E}" destId="{029B2285-C233-4B42-890C-2C7C96410820}" srcOrd="1" destOrd="0" presId="urn:microsoft.com/office/officeart/2009/layout/CirclePictureHierarchy"/>
    <dgm:cxn modelId="{2036C875-5506-47E0-8488-764C92F60695}" type="presParOf" srcId="{029B2285-C233-4B42-890C-2C7C96410820}" destId="{79384A7C-2512-4780-989C-2411DDA6D604}" srcOrd="0" destOrd="0" presId="urn:microsoft.com/office/officeart/2009/layout/CirclePictureHierarchy"/>
    <dgm:cxn modelId="{DC8B2942-6160-43CD-A954-60F0E49AAEF5}" type="presParOf" srcId="{029B2285-C233-4B42-890C-2C7C96410820}" destId="{7B4D60F5-41E8-43D8-8D02-134F535419F8}" srcOrd="1" destOrd="0" presId="urn:microsoft.com/office/officeart/2009/layout/CirclePictureHierarchy"/>
    <dgm:cxn modelId="{69BB71C0-0645-4353-B79A-DC107E7105F4}" type="presParOf" srcId="{7B4D60F5-41E8-43D8-8D02-134F535419F8}" destId="{948CEC4C-109F-4498-B6DE-6DB9E7501569}" srcOrd="0" destOrd="0" presId="urn:microsoft.com/office/officeart/2009/layout/CirclePictureHierarchy"/>
    <dgm:cxn modelId="{11208D15-8120-4B6E-B96A-E5FD16774F46}" type="presParOf" srcId="{948CEC4C-109F-4498-B6DE-6DB9E7501569}" destId="{90C57006-8CF4-49FF-9C75-4E9750E4EE71}" srcOrd="0" destOrd="0" presId="urn:microsoft.com/office/officeart/2009/layout/CirclePictureHierarchy"/>
    <dgm:cxn modelId="{9A00BBFB-FDED-4C26-8A0D-97AABEF637A8}" type="presParOf" srcId="{948CEC4C-109F-4498-B6DE-6DB9E7501569}" destId="{76065B4D-404E-426F-B6BD-5F379FDBF514}" srcOrd="1" destOrd="0" presId="urn:microsoft.com/office/officeart/2009/layout/CirclePictureHierarchy"/>
    <dgm:cxn modelId="{8C66B234-C6D6-41D0-AF89-344014CB84F8}" type="presParOf" srcId="{7B4D60F5-41E8-43D8-8D02-134F535419F8}" destId="{59316962-D31A-4A9A-9B6F-5BBA97BB40A5}" srcOrd="1" destOrd="0" presId="urn:microsoft.com/office/officeart/2009/layout/CirclePictureHierarchy"/>
    <dgm:cxn modelId="{A6E3E834-5E93-438F-BAC8-672E293A1A6A}" type="presParOf" srcId="{59316962-D31A-4A9A-9B6F-5BBA97BB40A5}" destId="{2163B980-466E-43E5-8D40-D17344136879}" srcOrd="0" destOrd="0" presId="urn:microsoft.com/office/officeart/2009/layout/CirclePictureHierarchy"/>
    <dgm:cxn modelId="{DF9380DD-A09C-4E39-B7C2-188FAC4AAAB4}" type="presParOf" srcId="{59316962-D31A-4A9A-9B6F-5BBA97BB40A5}" destId="{591E784F-8251-4F81-A05F-E386836609E6}" srcOrd="1" destOrd="0" presId="urn:microsoft.com/office/officeart/2009/layout/CirclePictureHierarchy"/>
    <dgm:cxn modelId="{9EFE9FBD-A284-40FC-AAE6-86A1194769F9}" type="presParOf" srcId="{591E784F-8251-4F81-A05F-E386836609E6}" destId="{C039A267-7A24-4059-863D-816735BE1C8F}" srcOrd="0" destOrd="0" presId="urn:microsoft.com/office/officeart/2009/layout/CirclePictureHierarchy"/>
    <dgm:cxn modelId="{B9D61FBA-1F06-4899-8E7E-F0F80B3A4378}" type="presParOf" srcId="{C039A267-7A24-4059-863D-816735BE1C8F}" destId="{302C230D-D717-4F78-8234-A235F1E0A302}" srcOrd="0" destOrd="0" presId="urn:microsoft.com/office/officeart/2009/layout/CirclePictureHierarchy"/>
    <dgm:cxn modelId="{BB798094-6119-4C97-A7AC-B715D43E9BBF}" type="presParOf" srcId="{C039A267-7A24-4059-863D-816735BE1C8F}" destId="{6631E591-D961-45D3-9880-9231CC23ED6D}" srcOrd="1" destOrd="0" presId="urn:microsoft.com/office/officeart/2009/layout/CirclePictureHierarchy"/>
    <dgm:cxn modelId="{7F64E6E3-057D-47A2-87F7-20F04751C8B5}" type="presParOf" srcId="{591E784F-8251-4F81-A05F-E386836609E6}" destId="{1D8D300F-D0C5-422E-B42A-9699A26C92E1}" srcOrd="1" destOrd="0" presId="urn:microsoft.com/office/officeart/2009/layout/CirclePictureHierarchy"/>
    <dgm:cxn modelId="{6AD9E60C-454E-4F0B-931F-477B87E068B0}" type="presParOf" srcId="{59316962-D31A-4A9A-9B6F-5BBA97BB40A5}" destId="{15271D99-1B6F-44DE-92F2-7D9251A7EFE4}" srcOrd="2" destOrd="0" presId="urn:microsoft.com/office/officeart/2009/layout/CirclePictureHierarchy"/>
    <dgm:cxn modelId="{CD949890-21B6-48E6-B5C4-AC3694E8192C}" type="presParOf" srcId="{59316962-D31A-4A9A-9B6F-5BBA97BB40A5}" destId="{6CB96113-740F-47EB-BB23-1A29C8DEADDA}" srcOrd="3" destOrd="0" presId="urn:microsoft.com/office/officeart/2009/layout/CirclePictureHierarchy"/>
    <dgm:cxn modelId="{6759D5DA-544E-45C9-B8EA-0A57F5E0A635}" type="presParOf" srcId="{6CB96113-740F-47EB-BB23-1A29C8DEADDA}" destId="{63E9BE8D-AC24-480E-BAED-E8A0B9C329D0}" srcOrd="0" destOrd="0" presId="urn:microsoft.com/office/officeart/2009/layout/CirclePictureHierarchy"/>
    <dgm:cxn modelId="{502AB654-BFB9-460F-BCFF-78AAE06F2B84}" type="presParOf" srcId="{63E9BE8D-AC24-480E-BAED-E8A0B9C329D0}" destId="{227AE119-0F6E-4BD8-9A18-B428E44690BC}" srcOrd="0" destOrd="0" presId="urn:microsoft.com/office/officeart/2009/layout/CirclePictureHierarchy"/>
    <dgm:cxn modelId="{B327C27F-043D-42E6-8850-63F297B6B29C}" type="presParOf" srcId="{63E9BE8D-AC24-480E-BAED-E8A0B9C329D0}" destId="{EC791693-C94B-4A8C-9F5C-4273D2DE3F41}" srcOrd="1" destOrd="0" presId="urn:microsoft.com/office/officeart/2009/layout/CirclePictureHierarchy"/>
    <dgm:cxn modelId="{934E6913-2063-46D9-B395-BE8C87223085}" type="presParOf" srcId="{6CB96113-740F-47EB-BB23-1A29C8DEADDA}" destId="{6D6BFDCA-E2B5-4DFC-9C07-58B5C8107791}" srcOrd="1" destOrd="0" presId="urn:microsoft.com/office/officeart/2009/layout/CirclePictureHierarchy"/>
    <dgm:cxn modelId="{4D2FDF27-7B6D-4EFA-8D1B-58CFE8E5DD8F}" type="presParOf" srcId="{029B2285-C233-4B42-890C-2C7C96410820}" destId="{D2A224E9-7A34-4801-8084-A1F82E3A1722}" srcOrd="2" destOrd="0" presId="urn:microsoft.com/office/officeart/2009/layout/CirclePictureHierarchy"/>
    <dgm:cxn modelId="{F0FF7D08-3F20-44D0-B2D6-97E3737EC0FA}" type="presParOf" srcId="{029B2285-C233-4B42-890C-2C7C96410820}" destId="{92FD7B88-EEAF-4D0E-B143-BB322133AD2C}" srcOrd="3" destOrd="0" presId="urn:microsoft.com/office/officeart/2009/layout/CirclePictureHierarchy"/>
    <dgm:cxn modelId="{B7AE8B96-5F2A-424C-A898-EB7069711A26}" type="presParOf" srcId="{92FD7B88-EEAF-4D0E-B143-BB322133AD2C}" destId="{5F2BA954-1AEC-402C-8D82-77629834E13B}" srcOrd="0" destOrd="0" presId="urn:microsoft.com/office/officeart/2009/layout/CirclePictureHierarchy"/>
    <dgm:cxn modelId="{DC3B23AA-302D-461B-971D-B0D4CFF9AF87}" type="presParOf" srcId="{5F2BA954-1AEC-402C-8D82-77629834E13B}" destId="{ADC58B13-F63F-4567-99A2-DDDF1F58D871}" srcOrd="0" destOrd="0" presId="urn:microsoft.com/office/officeart/2009/layout/CirclePictureHierarchy"/>
    <dgm:cxn modelId="{3126DC3E-ACB2-4656-8E4A-A47EEC26BF03}" type="presParOf" srcId="{5F2BA954-1AEC-402C-8D82-77629834E13B}" destId="{BFFA8C93-1232-422E-810D-39C3C7E1A47E}" srcOrd="1" destOrd="0" presId="urn:microsoft.com/office/officeart/2009/layout/CirclePictureHierarchy"/>
    <dgm:cxn modelId="{262DCD87-26B3-4D78-9F6C-7EFE6A670F7C}" type="presParOf" srcId="{92FD7B88-EEAF-4D0E-B143-BB322133AD2C}" destId="{4A4B73FA-C3EA-4252-B875-E279BD400F2C}" srcOrd="1" destOrd="0" presId="urn:microsoft.com/office/officeart/2009/layout/CirclePictureHierarchy"/>
    <dgm:cxn modelId="{97FA6859-035A-459C-94AC-698513D99F19}" type="presParOf" srcId="{4A4B73FA-C3EA-4252-B875-E279BD400F2C}" destId="{0356E936-DB8F-47A1-BED7-AB7D54C1F937}" srcOrd="0" destOrd="0" presId="urn:microsoft.com/office/officeart/2009/layout/CirclePictureHierarchy"/>
    <dgm:cxn modelId="{7C68D547-4AAC-4812-B6C8-63A2CF34FDB1}" type="presParOf" srcId="{4A4B73FA-C3EA-4252-B875-E279BD400F2C}" destId="{4D34E5BC-33FE-4D48-ACC6-758D1BE9E873}" srcOrd="1" destOrd="0" presId="urn:microsoft.com/office/officeart/2009/layout/CirclePictureHierarchy"/>
    <dgm:cxn modelId="{DC05CCB8-5FBC-460E-B79B-ECFBC0C414AC}" type="presParOf" srcId="{4D34E5BC-33FE-4D48-ACC6-758D1BE9E873}" destId="{5C4E4B70-D65A-4BA9-8B33-A443ED87A6D1}" srcOrd="0" destOrd="0" presId="urn:microsoft.com/office/officeart/2009/layout/CirclePictureHierarchy"/>
    <dgm:cxn modelId="{A784CE3D-A397-40D2-AE03-5B8329F0822B}" type="presParOf" srcId="{5C4E4B70-D65A-4BA9-8B33-A443ED87A6D1}" destId="{28DF3505-30A3-420D-800D-F005BF844C4E}" srcOrd="0" destOrd="0" presId="urn:microsoft.com/office/officeart/2009/layout/CirclePictureHierarchy"/>
    <dgm:cxn modelId="{4CFFB289-F01C-4F5F-8CD9-4ACBA8342E23}" type="presParOf" srcId="{5C4E4B70-D65A-4BA9-8B33-A443ED87A6D1}" destId="{933C1390-4329-4DB1-B5B6-6DA4F35334BE}" srcOrd="1" destOrd="0" presId="urn:microsoft.com/office/officeart/2009/layout/CirclePictureHierarchy"/>
    <dgm:cxn modelId="{EEFBE4F0-6219-4F2B-9C17-20BEE6E598F8}" type="presParOf" srcId="{4D34E5BC-33FE-4D48-ACC6-758D1BE9E873}" destId="{4C33B27E-BEF1-453D-982E-00B830A028C0}" srcOrd="1" destOrd="0" presId="urn:microsoft.com/office/officeart/2009/layout/CirclePictureHierarchy"/>
    <dgm:cxn modelId="{5D4E4CF6-7708-4607-A6D8-0D19DC22C644}" type="presParOf" srcId="{4A4B73FA-C3EA-4252-B875-E279BD400F2C}" destId="{FFDF2696-45E5-4CC4-A105-3EBBFEA4AF72}" srcOrd="2" destOrd="0" presId="urn:microsoft.com/office/officeart/2009/layout/CirclePictureHierarchy"/>
    <dgm:cxn modelId="{9910B55D-3B29-44F0-AEDA-57569F6CBED6}" type="presParOf" srcId="{4A4B73FA-C3EA-4252-B875-E279BD400F2C}" destId="{CD4EA5B1-C068-4AC0-AA65-E77A19E5F355}" srcOrd="3" destOrd="0" presId="urn:microsoft.com/office/officeart/2009/layout/CirclePictureHierarchy"/>
    <dgm:cxn modelId="{F9AFC22F-401E-460F-8DC6-186F08FC4FBE}" type="presParOf" srcId="{CD4EA5B1-C068-4AC0-AA65-E77A19E5F355}" destId="{42150944-47FF-45C1-AD9A-0A314D8DE2AC}" srcOrd="0" destOrd="0" presId="urn:microsoft.com/office/officeart/2009/layout/CirclePictureHierarchy"/>
    <dgm:cxn modelId="{55B3C56D-1866-44BF-8F98-13CAF583E52C}" type="presParOf" srcId="{42150944-47FF-45C1-AD9A-0A314D8DE2AC}" destId="{A830D90B-1B90-475C-9D48-10CB8DE30874}" srcOrd="0" destOrd="0" presId="urn:microsoft.com/office/officeart/2009/layout/CirclePictureHierarchy"/>
    <dgm:cxn modelId="{850BAC6E-0B9C-416B-ACB1-494234AA3758}" type="presParOf" srcId="{42150944-47FF-45C1-AD9A-0A314D8DE2AC}" destId="{56C7ABCE-DFEA-434F-9DE2-1DE873718AE1}" srcOrd="1" destOrd="0" presId="urn:microsoft.com/office/officeart/2009/layout/CirclePictureHierarchy"/>
    <dgm:cxn modelId="{D5403973-4130-4DAB-8402-98B5C0EDEFE4}" type="presParOf" srcId="{CD4EA5B1-C068-4AC0-AA65-E77A19E5F355}" destId="{184D6195-7307-4AF5-8D88-40A4E588F704}"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543BD6-691D-4181-B0A4-2085966AC277}" type="doc">
      <dgm:prSet loTypeId="urn:microsoft.com/office/officeart/2005/8/layout/hList7" loCatId="list" qsTypeId="urn:microsoft.com/office/officeart/2005/8/quickstyle/simple1" qsCatId="simple" csTypeId="urn:microsoft.com/office/officeart/2005/8/colors/accent1_2" csCatId="accent1" phldr="1"/>
      <dgm:spPr/>
    </dgm:pt>
    <dgm:pt modelId="{5747CFA5-B4ED-401F-8B2B-0B7F651BDC6E}">
      <dgm:prSet phldrT="[Text]"/>
      <dgm:spPr/>
      <dgm:t>
        <a:bodyPr/>
        <a:lstStyle/>
        <a:p>
          <a:r>
            <a:rPr lang="en-CA" dirty="0"/>
            <a:t>$1000 per month</a:t>
          </a:r>
        </a:p>
        <a:p>
          <a:r>
            <a:rPr lang="en-CA" dirty="0"/>
            <a:t>($12,000/year)</a:t>
          </a:r>
        </a:p>
      </dgm:t>
    </dgm:pt>
    <dgm:pt modelId="{73F88BE1-3F37-45A4-9652-660BD639F993}" type="parTrans" cxnId="{B3A8BCED-8561-4634-A2D3-E32544A2EA94}">
      <dgm:prSet/>
      <dgm:spPr/>
      <dgm:t>
        <a:bodyPr/>
        <a:lstStyle/>
        <a:p>
          <a:endParaRPr lang="en-CA"/>
        </a:p>
      </dgm:t>
    </dgm:pt>
    <dgm:pt modelId="{9D199D04-0EDE-451B-A055-A431D86D8BD5}" type="sibTrans" cxnId="{B3A8BCED-8561-4634-A2D3-E32544A2EA94}">
      <dgm:prSet/>
      <dgm:spPr/>
      <dgm:t>
        <a:bodyPr/>
        <a:lstStyle/>
        <a:p>
          <a:endParaRPr lang="en-CA"/>
        </a:p>
      </dgm:t>
    </dgm:pt>
    <dgm:pt modelId="{506AFC2C-1743-427B-BB45-4B83BC24AE6D}">
      <dgm:prSet phldrT="[Text]"/>
      <dgm:spPr/>
      <dgm:t>
        <a:bodyPr/>
        <a:lstStyle/>
        <a:p>
          <a:r>
            <a:rPr lang="en-CA" dirty="0"/>
            <a:t>$500 per month</a:t>
          </a:r>
        </a:p>
        <a:p>
          <a:r>
            <a:rPr lang="en-CA" dirty="0"/>
            <a:t>($6,000/year)</a:t>
          </a:r>
        </a:p>
      </dgm:t>
    </dgm:pt>
    <dgm:pt modelId="{403C5BDA-F041-4962-BB2E-44EA57D14C76}" type="parTrans" cxnId="{003AA077-F110-4CD2-AB2A-91829E0EF834}">
      <dgm:prSet/>
      <dgm:spPr/>
      <dgm:t>
        <a:bodyPr/>
        <a:lstStyle/>
        <a:p>
          <a:endParaRPr lang="en-CA"/>
        </a:p>
      </dgm:t>
    </dgm:pt>
    <dgm:pt modelId="{547CD838-072F-4493-B59D-5779C7D26712}" type="sibTrans" cxnId="{003AA077-F110-4CD2-AB2A-91829E0EF834}">
      <dgm:prSet/>
      <dgm:spPr/>
      <dgm:t>
        <a:bodyPr/>
        <a:lstStyle/>
        <a:p>
          <a:endParaRPr lang="en-CA"/>
        </a:p>
      </dgm:t>
    </dgm:pt>
    <dgm:pt modelId="{A497F304-0753-421A-AE40-8314F3169A05}" type="pres">
      <dgm:prSet presAssocID="{17543BD6-691D-4181-B0A4-2085966AC277}" presName="Name0" presStyleCnt="0">
        <dgm:presLayoutVars>
          <dgm:dir/>
          <dgm:resizeHandles val="exact"/>
        </dgm:presLayoutVars>
      </dgm:prSet>
      <dgm:spPr/>
    </dgm:pt>
    <dgm:pt modelId="{28EAF9C0-0078-426E-98E3-6AC8DA02C732}" type="pres">
      <dgm:prSet presAssocID="{17543BD6-691D-4181-B0A4-2085966AC277}" presName="fgShape" presStyleLbl="fgShp" presStyleIdx="0" presStyleCnt="1" custScaleY="187500" custLinFactNeighborX="-340" custLinFactNeighborY="-19531"/>
      <dgm:spPr/>
    </dgm:pt>
    <dgm:pt modelId="{FB11D6A8-75E5-419D-A969-85E547386797}" type="pres">
      <dgm:prSet presAssocID="{17543BD6-691D-4181-B0A4-2085966AC277}" presName="linComp" presStyleCnt="0"/>
      <dgm:spPr/>
    </dgm:pt>
    <dgm:pt modelId="{C4D5E62C-A4BE-4EF3-A8B2-617CA8233536}" type="pres">
      <dgm:prSet presAssocID="{5747CFA5-B4ED-401F-8B2B-0B7F651BDC6E}" presName="compNode" presStyleCnt="0"/>
      <dgm:spPr/>
    </dgm:pt>
    <dgm:pt modelId="{F2001F20-2119-4B2C-A1AF-5E10737ED661}" type="pres">
      <dgm:prSet presAssocID="{5747CFA5-B4ED-401F-8B2B-0B7F651BDC6E}" presName="bkgdShape" presStyleLbl="node1" presStyleIdx="0" presStyleCnt="2"/>
      <dgm:spPr/>
    </dgm:pt>
    <dgm:pt modelId="{D1E6E1FB-3ECB-4260-BE07-36BF586C00FE}" type="pres">
      <dgm:prSet presAssocID="{5747CFA5-B4ED-401F-8B2B-0B7F651BDC6E}" presName="nodeTx" presStyleLbl="node1" presStyleIdx="0" presStyleCnt="2">
        <dgm:presLayoutVars>
          <dgm:bulletEnabled val="1"/>
        </dgm:presLayoutVars>
      </dgm:prSet>
      <dgm:spPr/>
    </dgm:pt>
    <dgm:pt modelId="{99CFDDA6-3ED1-45D6-8374-4A7BDB1EDB90}" type="pres">
      <dgm:prSet presAssocID="{5747CFA5-B4ED-401F-8B2B-0B7F651BDC6E}" presName="invisiNode" presStyleLbl="node1" presStyleIdx="0" presStyleCnt="2"/>
      <dgm:spPr/>
    </dgm:pt>
    <dgm:pt modelId="{C0F356F5-5EBA-496C-8724-FA0222849C10}" type="pres">
      <dgm:prSet presAssocID="{5747CFA5-B4ED-401F-8B2B-0B7F651BDC6E}" presName="imagNode"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915A5B2B-1F4E-492E-86DA-45CDCCA096D7}" type="pres">
      <dgm:prSet presAssocID="{9D199D04-0EDE-451B-A055-A431D86D8BD5}" presName="sibTrans" presStyleLbl="sibTrans2D1" presStyleIdx="0" presStyleCnt="0"/>
      <dgm:spPr/>
    </dgm:pt>
    <dgm:pt modelId="{AB39E32C-DBD0-4D92-8CCD-04FFE2F5DDEC}" type="pres">
      <dgm:prSet presAssocID="{506AFC2C-1743-427B-BB45-4B83BC24AE6D}" presName="compNode" presStyleCnt="0"/>
      <dgm:spPr/>
    </dgm:pt>
    <dgm:pt modelId="{A37C7F6A-D435-45C5-9F53-A53068F253EE}" type="pres">
      <dgm:prSet presAssocID="{506AFC2C-1743-427B-BB45-4B83BC24AE6D}" presName="bkgdShape" presStyleLbl="node1" presStyleIdx="1" presStyleCnt="2"/>
      <dgm:spPr/>
    </dgm:pt>
    <dgm:pt modelId="{1F98912F-5141-4380-B95A-91D64693F707}" type="pres">
      <dgm:prSet presAssocID="{506AFC2C-1743-427B-BB45-4B83BC24AE6D}" presName="nodeTx" presStyleLbl="node1" presStyleIdx="1" presStyleCnt="2">
        <dgm:presLayoutVars>
          <dgm:bulletEnabled val="1"/>
        </dgm:presLayoutVars>
      </dgm:prSet>
      <dgm:spPr/>
    </dgm:pt>
    <dgm:pt modelId="{A446C4E4-0D21-44E7-B6AB-1C7E8A6417AA}" type="pres">
      <dgm:prSet presAssocID="{506AFC2C-1743-427B-BB45-4B83BC24AE6D}" presName="invisiNode" presStyleLbl="node1" presStyleIdx="1" presStyleCnt="2"/>
      <dgm:spPr/>
    </dgm:pt>
    <dgm:pt modelId="{D3E3A15C-026E-4DCF-9627-898CDD9D0B4E}" type="pres">
      <dgm:prSet presAssocID="{506AFC2C-1743-427B-BB45-4B83BC24AE6D}" presName="imagNode"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pt>
  </dgm:ptLst>
  <dgm:cxnLst>
    <dgm:cxn modelId="{8A0A2C32-D9E0-4BBF-9427-6A5C6CBBF619}" type="presOf" srcId="{9D199D04-0EDE-451B-A055-A431D86D8BD5}" destId="{915A5B2B-1F4E-492E-86DA-45CDCCA096D7}" srcOrd="0" destOrd="0" presId="urn:microsoft.com/office/officeart/2005/8/layout/hList7"/>
    <dgm:cxn modelId="{003AA077-F110-4CD2-AB2A-91829E0EF834}" srcId="{17543BD6-691D-4181-B0A4-2085966AC277}" destId="{506AFC2C-1743-427B-BB45-4B83BC24AE6D}" srcOrd="1" destOrd="0" parTransId="{403C5BDA-F041-4962-BB2E-44EA57D14C76}" sibTransId="{547CD838-072F-4493-B59D-5779C7D26712}"/>
    <dgm:cxn modelId="{00BC4F79-2F7A-4157-8819-3653865FA04F}" type="presOf" srcId="{5747CFA5-B4ED-401F-8B2B-0B7F651BDC6E}" destId="{F2001F20-2119-4B2C-A1AF-5E10737ED661}" srcOrd="0" destOrd="0" presId="urn:microsoft.com/office/officeart/2005/8/layout/hList7"/>
    <dgm:cxn modelId="{9F816CD0-3812-419B-87EA-19E4D534D3AA}" type="presOf" srcId="{506AFC2C-1743-427B-BB45-4B83BC24AE6D}" destId="{1F98912F-5141-4380-B95A-91D64693F707}" srcOrd="1" destOrd="0" presId="urn:microsoft.com/office/officeart/2005/8/layout/hList7"/>
    <dgm:cxn modelId="{9AD3F3DE-B3C4-4195-A605-2454D2364AD8}" type="presOf" srcId="{506AFC2C-1743-427B-BB45-4B83BC24AE6D}" destId="{A37C7F6A-D435-45C5-9F53-A53068F253EE}" srcOrd="0" destOrd="0" presId="urn:microsoft.com/office/officeart/2005/8/layout/hList7"/>
    <dgm:cxn modelId="{649E4FE3-8AF5-4E1F-8B99-CB93B27A3A43}" type="presOf" srcId="{5747CFA5-B4ED-401F-8B2B-0B7F651BDC6E}" destId="{D1E6E1FB-3ECB-4260-BE07-36BF586C00FE}" srcOrd="1" destOrd="0" presId="urn:microsoft.com/office/officeart/2005/8/layout/hList7"/>
    <dgm:cxn modelId="{B3A8BCED-8561-4634-A2D3-E32544A2EA94}" srcId="{17543BD6-691D-4181-B0A4-2085966AC277}" destId="{5747CFA5-B4ED-401F-8B2B-0B7F651BDC6E}" srcOrd="0" destOrd="0" parTransId="{73F88BE1-3F37-45A4-9652-660BD639F993}" sibTransId="{9D199D04-0EDE-451B-A055-A431D86D8BD5}"/>
    <dgm:cxn modelId="{B6FF39EF-2DAE-455D-9534-DCF41336E9EB}" type="presOf" srcId="{17543BD6-691D-4181-B0A4-2085966AC277}" destId="{A497F304-0753-421A-AE40-8314F3169A05}" srcOrd="0" destOrd="0" presId="urn:microsoft.com/office/officeart/2005/8/layout/hList7"/>
    <dgm:cxn modelId="{02866583-EC78-4720-823B-68E5999A0E6D}" type="presParOf" srcId="{A497F304-0753-421A-AE40-8314F3169A05}" destId="{28EAF9C0-0078-426E-98E3-6AC8DA02C732}" srcOrd="0" destOrd="0" presId="urn:microsoft.com/office/officeart/2005/8/layout/hList7"/>
    <dgm:cxn modelId="{9BD84F43-6040-4F13-8308-F2F69AA76C34}" type="presParOf" srcId="{A497F304-0753-421A-AE40-8314F3169A05}" destId="{FB11D6A8-75E5-419D-A969-85E547386797}" srcOrd="1" destOrd="0" presId="urn:microsoft.com/office/officeart/2005/8/layout/hList7"/>
    <dgm:cxn modelId="{F02A0265-4505-4ACF-8357-7C0F82B12899}" type="presParOf" srcId="{FB11D6A8-75E5-419D-A969-85E547386797}" destId="{C4D5E62C-A4BE-4EF3-A8B2-617CA8233536}" srcOrd="0" destOrd="0" presId="urn:microsoft.com/office/officeart/2005/8/layout/hList7"/>
    <dgm:cxn modelId="{C28DD083-9E4E-4F47-9968-19338C7FE4CD}" type="presParOf" srcId="{C4D5E62C-A4BE-4EF3-A8B2-617CA8233536}" destId="{F2001F20-2119-4B2C-A1AF-5E10737ED661}" srcOrd="0" destOrd="0" presId="urn:microsoft.com/office/officeart/2005/8/layout/hList7"/>
    <dgm:cxn modelId="{9CB2FF87-2435-42F0-98A5-217F84A4F3D1}" type="presParOf" srcId="{C4D5E62C-A4BE-4EF3-A8B2-617CA8233536}" destId="{D1E6E1FB-3ECB-4260-BE07-36BF586C00FE}" srcOrd="1" destOrd="0" presId="urn:microsoft.com/office/officeart/2005/8/layout/hList7"/>
    <dgm:cxn modelId="{F73B38B3-DEC6-4129-B6D2-89D035E79705}" type="presParOf" srcId="{C4D5E62C-A4BE-4EF3-A8B2-617CA8233536}" destId="{99CFDDA6-3ED1-45D6-8374-4A7BDB1EDB90}" srcOrd="2" destOrd="0" presId="urn:microsoft.com/office/officeart/2005/8/layout/hList7"/>
    <dgm:cxn modelId="{6DDAECBF-9931-4B0F-A3B3-0871639D5FE4}" type="presParOf" srcId="{C4D5E62C-A4BE-4EF3-A8B2-617CA8233536}" destId="{C0F356F5-5EBA-496C-8724-FA0222849C10}" srcOrd="3" destOrd="0" presId="urn:microsoft.com/office/officeart/2005/8/layout/hList7"/>
    <dgm:cxn modelId="{A4D5F0EA-AC5A-42F4-82C8-C10E2EF958B8}" type="presParOf" srcId="{FB11D6A8-75E5-419D-A969-85E547386797}" destId="{915A5B2B-1F4E-492E-86DA-45CDCCA096D7}" srcOrd="1" destOrd="0" presId="urn:microsoft.com/office/officeart/2005/8/layout/hList7"/>
    <dgm:cxn modelId="{56390EED-A759-4119-8357-0A32898118B3}" type="presParOf" srcId="{FB11D6A8-75E5-419D-A969-85E547386797}" destId="{AB39E32C-DBD0-4D92-8CCD-04FFE2F5DDEC}" srcOrd="2" destOrd="0" presId="urn:microsoft.com/office/officeart/2005/8/layout/hList7"/>
    <dgm:cxn modelId="{C18C2AFA-43FC-48DB-991B-82D0DB619E23}" type="presParOf" srcId="{AB39E32C-DBD0-4D92-8CCD-04FFE2F5DDEC}" destId="{A37C7F6A-D435-45C5-9F53-A53068F253EE}" srcOrd="0" destOrd="0" presId="urn:microsoft.com/office/officeart/2005/8/layout/hList7"/>
    <dgm:cxn modelId="{4EF4548A-5F93-4D1F-81DA-191EE508A73C}" type="presParOf" srcId="{AB39E32C-DBD0-4D92-8CCD-04FFE2F5DDEC}" destId="{1F98912F-5141-4380-B95A-91D64693F707}" srcOrd="1" destOrd="0" presId="urn:microsoft.com/office/officeart/2005/8/layout/hList7"/>
    <dgm:cxn modelId="{47E3261E-6CEF-48A3-829C-6BBEF431BDF7}" type="presParOf" srcId="{AB39E32C-DBD0-4D92-8CCD-04FFE2F5DDEC}" destId="{A446C4E4-0D21-44E7-B6AB-1C7E8A6417AA}" srcOrd="2" destOrd="0" presId="urn:microsoft.com/office/officeart/2005/8/layout/hList7"/>
    <dgm:cxn modelId="{F408C3A3-E756-4314-B93F-FC1AF543E8BE}" type="presParOf" srcId="{AB39E32C-DBD0-4D92-8CCD-04FFE2F5DDEC}" destId="{D3E3A15C-026E-4DCF-9627-898CDD9D0B4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EA7B1F-6530-4A53-BF9C-49AC195E926E}" type="doc">
      <dgm:prSet loTypeId="urn:microsoft.com/office/officeart/2005/8/layout/hList7" loCatId="list" qsTypeId="urn:microsoft.com/office/officeart/2005/8/quickstyle/simple1" qsCatId="simple" csTypeId="urn:microsoft.com/office/officeart/2005/8/colors/accent1_2" csCatId="accent1" phldr="1"/>
      <dgm:spPr/>
    </dgm:pt>
    <dgm:pt modelId="{845BFF71-4F3C-4F4B-A4FC-EC2209E280A4}">
      <dgm:prSet phldrT="[Text]"/>
      <dgm:spPr/>
      <dgm:t>
        <a:bodyPr/>
        <a:lstStyle/>
        <a:p>
          <a:r>
            <a:rPr lang="en-CA" dirty="0"/>
            <a:t>$1000/month ($12,000/year)</a:t>
          </a:r>
        </a:p>
      </dgm:t>
    </dgm:pt>
    <dgm:pt modelId="{72871764-08D3-402B-AF60-0444CC7EF3B9}" type="parTrans" cxnId="{370023AC-F204-46EC-A5C1-A27328B08237}">
      <dgm:prSet/>
      <dgm:spPr/>
      <dgm:t>
        <a:bodyPr/>
        <a:lstStyle/>
        <a:p>
          <a:endParaRPr lang="en-CA"/>
        </a:p>
      </dgm:t>
    </dgm:pt>
    <dgm:pt modelId="{3080BAD9-ABA7-4811-AA47-A26341FC94C3}" type="sibTrans" cxnId="{370023AC-F204-46EC-A5C1-A27328B08237}">
      <dgm:prSet/>
      <dgm:spPr/>
      <dgm:t>
        <a:bodyPr/>
        <a:lstStyle/>
        <a:p>
          <a:endParaRPr lang="en-CA"/>
        </a:p>
      </dgm:t>
    </dgm:pt>
    <dgm:pt modelId="{A1E90759-B94B-4594-81E1-24B5F0FF7B36}">
      <dgm:prSet phldrT="[Text]"/>
      <dgm:spPr/>
      <dgm:t>
        <a:bodyPr/>
        <a:lstStyle/>
        <a:p>
          <a:r>
            <a:rPr lang="en-CA" dirty="0"/>
            <a:t>$500/month ($6,000/year)</a:t>
          </a:r>
        </a:p>
      </dgm:t>
    </dgm:pt>
    <dgm:pt modelId="{DD1D2E4F-4D93-4CB8-8829-252037C66BC4}" type="parTrans" cxnId="{6F8A6BA7-63BD-4340-8168-159FCFDB07FC}">
      <dgm:prSet/>
      <dgm:spPr/>
      <dgm:t>
        <a:bodyPr/>
        <a:lstStyle/>
        <a:p>
          <a:endParaRPr lang="en-CA"/>
        </a:p>
      </dgm:t>
    </dgm:pt>
    <dgm:pt modelId="{E9AE436C-9499-4D83-BB6C-D8357A250001}" type="sibTrans" cxnId="{6F8A6BA7-63BD-4340-8168-159FCFDB07FC}">
      <dgm:prSet/>
      <dgm:spPr/>
      <dgm:t>
        <a:bodyPr/>
        <a:lstStyle/>
        <a:p>
          <a:endParaRPr lang="en-CA"/>
        </a:p>
      </dgm:t>
    </dgm:pt>
    <dgm:pt modelId="{81FBCC4C-45D4-4226-B99D-7D80BA0D6EE1}">
      <dgm:prSet phldrT="[Text]"/>
      <dgm:spPr/>
      <dgm:t>
        <a:bodyPr/>
        <a:lstStyle/>
        <a:p>
          <a:r>
            <a:rPr lang="en-CA" dirty="0"/>
            <a:t>$60/month ($720/year)</a:t>
          </a:r>
        </a:p>
      </dgm:t>
    </dgm:pt>
    <dgm:pt modelId="{7C179598-62E8-4A1F-975F-8CAB87059436}" type="parTrans" cxnId="{21B04235-2790-4633-969F-F4D30F0FF9F5}">
      <dgm:prSet/>
      <dgm:spPr/>
      <dgm:t>
        <a:bodyPr/>
        <a:lstStyle/>
        <a:p>
          <a:endParaRPr lang="en-CA"/>
        </a:p>
      </dgm:t>
    </dgm:pt>
    <dgm:pt modelId="{441B83B3-CB99-423F-88B0-60F1EB6EB9B5}" type="sibTrans" cxnId="{21B04235-2790-4633-969F-F4D30F0FF9F5}">
      <dgm:prSet/>
      <dgm:spPr/>
      <dgm:t>
        <a:bodyPr/>
        <a:lstStyle/>
        <a:p>
          <a:endParaRPr lang="en-CA"/>
        </a:p>
      </dgm:t>
    </dgm:pt>
    <dgm:pt modelId="{1BE76097-F6C7-485C-9F2D-954B465C42E1}">
      <dgm:prSet/>
      <dgm:spPr/>
      <dgm:t>
        <a:bodyPr/>
        <a:lstStyle/>
        <a:p>
          <a:r>
            <a:rPr lang="en-CA" dirty="0"/>
            <a:t>$150/month ($1,800/year)</a:t>
          </a:r>
        </a:p>
      </dgm:t>
    </dgm:pt>
    <dgm:pt modelId="{2604A7E9-2970-4376-A054-F144C9DB7959}" type="parTrans" cxnId="{79B717DE-B8E4-44BB-BDA2-82AA766E3CE1}">
      <dgm:prSet/>
      <dgm:spPr/>
      <dgm:t>
        <a:bodyPr/>
        <a:lstStyle/>
        <a:p>
          <a:endParaRPr lang="en-CA"/>
        </a:p>
      </dgm:t>
    </dgm:pt>
    <dgm:pt modelId="{C50D5D77-0F18-4973-8CFE-DD463D720E3E}" type="sibTrans" cxnId="{79B717DE-B8E4-44BB-BDA2-82AA766E3CE1}">
      <dgm:prSet/>
      <dgm:spPr/>
      <dgm:t>
        <a:bodyPr/>
        <a:lstStyle/>
        <a:p>
          <a:endParaRPr lang="en-CA"/>
        </a:p>
      </dgm:t>
    </dgm:pt>
    <dgm:pt modelId="{6AFFD8DC-E558-411B-8C89-E2875CE53378}">
      <dgm:prSet/>
      <dgm:spPr/>
      <dgm:t>
        <a:bodyPr/>
        <a:lstStyle/>
        <a:p>
          <a:r>
            <a:rPr lang="en-CA" dirty="0"/>
            <a:t>$1000/year</a:t>
          </a:r>
        </a:p>
      </dgm:t>
    </dgm:pt>
    <dgm:pt modelId="{B87ADAF3-395F-4BA5-A698-0B6BEBC5E5D0}" type="parTrans" cxnId="{23EDEE41-0C68-4718-9E5B-22F2227C1DAD}">
      <dgm:prSet/>
      <dgm:spPr/>
      <dgm:t>
        <a:bodyPr/>
        <a:lstStyle/>
        <a:p>
          <a:endParaRPr lang="en-CA"/>
        </a:p>
      </dgm:t>
    </dgm:pt>
    <dgm:pt modelId="{012B837E-2820-44AB-9128-CD3DF91A9544}" type="sibTrans" cxnId="{23EDEE41-0C68-4718-9E5B-22F2227C1DAD}">
      <dgm:prSet/>
      <dgm:spPr/>
      <dgm:t>
        <a:bodyPr/>
        <a:lstStyle/>
        <a:p>
          <a:endParaRPr lang="en-CA"/>
        </a:p>
      </dgm:t>
    </dgm:pt>
    <dgm:pt modelId="{90FC4126-DE9E-4505-B1AF-3EEACA63C80D}" type="pres">
      <dgm:prSet presAssocID="{3EEA7B1F-6530-4A53-BF9C-49AC195E926E}" presName="Name0" presStyleCnt="0">
        <dgm:presLayoutVars>
          <dgm:dir/>
          <dgm:resizeHandles val="exact"/>
        </dgm:presLayoutVars>
      </dgm:prSet>
      <dgm:spPr/>
    </dgm:pt>
    <dgm:pt modelId="{56CCA2E6-0088-4E43-BFC6-FBFFBF6C0E49}" type="pres">
      <dgm:prSet presAssocID="{3EEA7B1F-6530-4A53-BF9C-49AC195E926E}" presName="fgShape" presStyleLbl="fgShp" presStyleIdx="0" presStyleCnt="1" custScaleY="212500" custLinFactNeighborX="0" custLinFactNeighborY="-31250"/>
      <dgm:spPr/>
    </dgm:pt>
    <dgm:pt modelId="{78068B3D-7206-4732-94A6-0B339F1E3DFA}" type="pres">
      <dgm:prSet presAssocID="{3EEA7B1F-6530-4A53-BF9C-49AC195E926E}" presName="linComp" presStyleCnt="0"/>
      <dgm:spPr/>
    </dgm:pt>
    <dgm:pt modelId="{7BA77C6C-50D1-4FE5-B506-F86046B60DCA}" type="pres">
      <dgm:prSet presAssocID="{845BFF71-4F3C-4F4B-A4FC-EC2209E280A4}" presName="compNode" presStyleCnt="0"/>
      <dgm:spPr/>
    </dgm:pt>
    <dgm:pt modelId="{0A43F792-D345-48B1-B704-B6C002833021}" type="pres">
      <dgm:prSet presAssocID="{845BFF71-4F3C-4F4B-A4FC-EC2209E280A4}" presName="bkgdShape" presStyleLbl="node1" presStyleIdx="0" presStyleCnt="5"/>
      <dgm:spPr/>
    </dgm:pt>
    <dgm:pt modelId="{F1C433B9-2957-4FA9-A74D-8704364A0EC6}" type="pres">
      <dgm:prSet presAssocID="{845BFF71-4F3C-4F4B-A4FC-EC2209E280A4}" presName="nodeTx" presStyleLbl="node1" presStyleIdx="0" presStyleCnt="5">
        <dgm:presLayoutVars>
          <dgm:bulletEnabled val="1"/>
        </dgm:presLayoutVars>
      </dgm:prSet>
      <dgm:spPr/>
    </dgm:pt>
    <dgm:pt modelId="{4303BD46-AE6D-415A-BA65-1678F4205B24}" type="pres">
      <dgm:prSet presAssocID="{845BFF71-4F3C-4F4B-A4FC-EC2209E280A4}" presName="invisiNode" presStyleLbl="node1" presStyleIdx="0" presStyleCnt="5"/>
      <dgm:spPr/>
    </dgm:pt>
    <dgm:pt modelId="{FBFC5C2A-595E-498F-8FEA-245EF01FDBF8}" type="pres">
      <dgm:prSet presAssocID="{845BFF71-4F3C-4F4B-A4FC-EC2209E280A4}"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1365FD3D-C6C0-4AE0-B734-9DCFA87B75C4}" type="pres">
      <dgm:prSet presAssocID="{3080BAD9-ABA7-4811-AA47-A26341FC94C3}" presName="sibTrans" presStyleLbl="sibTrans2D1" presStyleIdx="0" presStyleCnt="0"/>
      <dgm:spPr/>
    </dgm:pt>
    <dgm:pt modelId="{F399D990-770E-4D51-B8DD-5A1AF8E7463C}" type="pres">
      <dgm:prSet presAssocID="{A1E90759-B94B-4594-81E1-24B5F0FF7B36}" presName="compNode" presStyleCnt="0"/>
      <dgm:spPr/>
    </dgm:pt>
    <dgm:pt modelId="{52B93CAE-C4A9-45C9-9732-954956267814}" type="pres">
      <dgm:prSet presAssocID="{A1E90759-B94B-4594-81E1-24B5F0FF7B36}" presName="bkgdShape" presStyleLbl="node1" presStyleIdx="1" presStyleCnt="5"/>
      <dgm:spPr/>
    </dgm:pt>
    <dgm:pt modelId="{8D428006-343C-481A-8F50-821BD3BE7690}" type="pres">
      <dgm:prSet presAssocID="{A1E90759-B94B-4594-81E1-24B5F0FF7B36}" presName="nodeTx" presStyleLbl="node1" presStyleIdx="1" presStyleCnt="5">
        <dgm:presLayoutVars>
          <dgm:bulletEnabled val="1"/>
        </dgm:presLayoutVars>
      </dgm:prSet>
      <dgm:spPr/>
    </dgm:pt>
    <dgm:pt modelId="{F4A9FCE8-16F8-457D-98C1-6A8D75F85E26}" type="pres">
      <dgm:prSet presAssocID="{A1E90759-B94B-4594-81E1-24B5F0FF7B36}" presName="invisiNode" presStyleLbl="node1" presStyleIdx="1" presStyleCnt="5"/>
      <dgm:spPr/>
    </dgm:pt>
    <dgm:pt modelId="{5C72B908-7D0A-4DB8-BF73-712FF63A56D3}" type="pres">
      <dgm:prSet presAssocID="{A1E90759-B94B-4594-81E1-24B5F0FF7B36}"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pt>
    <dgm:pt modelId="{81B8C052-71BA-4B8E-A151-A6566E45ABDA}" type="pres">
      <dgm:prSet presAssocID="{E9AE436C-9499-4D83-BB6C-D8357A250001}" presName="sibTrans" presStyleLbl="sibTrans2D1" presStyleIdx="0" presStyleCnt="0"/>
      <dgm:spPr/>
    </dgm:pt>
    <dgm:pt modelId="{0A11FC44-F588-46AB-86C3-269E45A559B5}" type="pres">
      <dgm:prSet presAssocID="{81FBCC4C-45D4-4226-B99D-7D80BA0D6EE1}" presName="compNode" presStyleCnt="0"/>
      <dgm:spPr/>
    </dgm:pt>
    <dgm:pt modelId="{371AB7E0-26F7-4A73-9D37-38CAE4290F36}" type="pres">
      <dgm:prSet presAssocID="{81FBCC4C-45D4-4226-B99D-7D80BA0D6EE1}" presName="bkgdShape" presStyleLbl="node1" presStyleIdx="2" presStyleCnt="5"/>
      <dgm:spPr/>
    </dgm:pt>
    <dgm:pt modelId="{C34627E4-1046-4E60-A1A6-93CCA16EF890}" type="pres">
      <dgm:prSet presAssocID="{81FBCC4C-45D4-4226-B99D-7D80BA0D6EE1}" presName="nodeTx" presStyleLbl="node1" presStyleIdx="2" presStyleCnt="5">
        <dgm:presLayoutVars>
          <dgm:bulletEnabled val="1"/>
        </dgm:presLayoutVars>
      </dgm:prSet>
      <dgm:spPr/>
    </dgm:pt>
    <dgm:pt modelId="{AF2AAB58-E112-4B2D-A06B-E67A53D71004}" type="pres">
      <dgm:prSet presAssocID="{81FBCC4C-45D4-4226-B99D-7D80BA0D6EE1}" presName="invisiNode" presStyleLbl="node1" presStyleIdx="2" presStyleCnt="5"/>
      <dgm:spPr/>
    </dgm:pt>
    <dgm:pt modelId="{23245408-F5D9-45CE-A766-167735E96BEC}" type="pres">
      <dgm:prSet presAssocID="{81FBCC4C-45D4-4226-B99D-7D80BA0D6EE1}"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EF93A2B4-D528-4F57-93DD-E3057E2562B0}" type="pres">
      <dgm:prSet presAssocID="{441B83B3-CB99-423F-88B0-60F1EB6EB9B5}" presName="sibTrans" presStyleLbl="sibTrans2D1" presStyleIdx="0" presStyleCnt="0"/>
      <dgm:spPr/>
    </dgm:pt>
    <dgm:pt modelId="{9F86AD83-606F-4F90-B44E-F95AD005750E}" type="pres">
      <dgm:prSet presAssocID="{1BE76097-F6C7-485C-9F2D-954B465C42E1}" presName="compNode" presStyleCnt="0"/>
      <dgm:spPr/>
    </dgm:pt>
    <dgm:pt modelId="{E8C08D14-55EC-427E-B276-D8BB093783A2}" type="pres">
      <dgm:prSet presAssocID="{1BE76097-F6C7-485C-9F2D-954B465C42E1}" presName="bkgdShape" presStyleLbl="node1" presStyleIdx="3" presStyleCnt="5"/>
      <dgm:spPr/>
    </dgm:pt>
    <dgm:pt modelId="{F754F59B-4918-4E98-949D-D3D4A269F5E8}" type="pres">
      <dgm:prSet presAssocID="{1BE76097-F6C7-485C-9F2D-954B465C42E1}" presName="nodeTx" presStyleLbl="node1" presStyleIdx="3" presStyleCnt="5">
        <dgm:presLayoutVars>
          <dgm:bulletEnabled val="1"/>
        </dgm:presLayoutVars>
      </dgm:prSet>
      <dgm:spPr/>
    </dgm:pt>
    <dgm:pt modelId="{2F828C13-2F32-4D8B-999D-F76B2729104A}" type="pres">
      <dgm:prSet presAssocID="{1BE76097-F6C7-485C-9F2D-954B465C42E1}" presName="invisiNode" presStyleLbl="node1" presStyleIdx="3" presStyleCnt="5"/>
      <dgm:spPr/>
    </dgm:pt>
    <dgm:pt modelId="{8635B94E-A204-492B-A973-93C56CCDEFF4}" type="pres">
      <dgm:prSet presAssocID="{1BE76097-F6C7-485C-9F2D-954B465C42E1}"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pt>
    <dgm:pt modelId="{92241C50-59B1-438C-9ED2-D25449CF492E}" type="pres">
      <dgm:prSet presAssocID="{C50D5D77-0F18-4973-8CFE-DD463D720E3E}" presName="sibTrans" presStyleLbl="sibTrans2D1" presStyleIdx="0" presStyleCnt="0"/>
      <dgm:spPr/>
    </dgm:pt>
    <dgm:pt modelId="{144987AA-1DD0-4EF0-9527-F4EFDD889DD2}" type="pres">
      <dgm:prSet presAssocID="{6AFFD8DC-E558-411B-8C89-E2875CE53378}" presName="compNode" presStyleCnt="0"/>
      <dgm:spPr/>
    </dgm:pt>
    <dgm:pt modelId="{BC0F2A39-D713-47FC-987E-398712038C36}" type="pres">
      <dgm:prSet presAssocID="{6AFFD8DC-E558-411B-8C89-E2875CE53378}" presName="bkgdShape" presStyleLbl="node1" presStyleIdx="4" presStyleCnt="5"/>
      <dgm:spPr/>
    </dgm:pt>
    <dgm:pt modelId="{286FB01E-A243-48E6-9947-BAAA7A54DB2F}" type="pres">
      <dgm:prSet presAssocID="{6AFFD8DC-E558-411B-8C89-E2875CE53378}" presName="nodeTx" presStyleLbl="node1" presStyleIdx="4" presStyleCnt="5">
        <dgm:presLayoutVars>
          <dgm:bulletEnabled val="1"/>
        </dgm:presLayoutVars>
      </dgm:prSet>
      <dgm:spPr/>
    </dgm:pt>
    <dgm:pt modelId="{6F983E8A-C424-4674-8C01-72B9D0DB22A7}" type="pres">
      <dgm:prSet presAssocID="{6AFFD8DC-E558-411B-8C89-E2875CE53378}" presName="invisiNode" presStyleLbl="node1" presStyleIdx="4" presStyleCnt="5"/>
      <dgm:spPr/>
    </dgm:pt>
    <dgm:pt modelId="{266D5405-110F-4407-8756-0BC0A3BABC29}" type="pres">
      <dgm:prSet presAssocID="{6AFFD8DC-E558-411B-8C89-E2875CE53378}"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5000" b="-5000"/>
          </a:stretch>
        </a:blipFill>
      </dgm:spPr>
    </dgm:pt>
  </dgm:ptLst>
  <dgm:cxnLst>
    <dgm:cxn modelId="{FCAE5E02-13B4-4D98-BF63-50EA95233CA5}" type="presOf" srcId="{3080BAD9-ABA7-4811-AA47-A26341FC94C3}" destId="{1365FD3D-C6C0-4AE0-B734-9DCFA87B75C4}" srcOrd="0" destOrd="0" presId="urn:microsoft.com/office/officeart/2005/8/layout/hList7"/>
    <dgm:cxn modelId="{E98A9120-D0AC-4ECB-9298-626FB5B4B198}" type="presOf" srcId="{A1E90759-B94B-4594-81E1-24B5F0FF7B36}" destId="{52B93CAE-C4A9-45C9-9732-954956267814}" srcOrd="0" destOrd="0" presId="urn:microsoft.com/office/officeart/2005/8/layout/hList7"/>
    <dgm:cxn modelId="{21B04235-2790-4633-969F-F4D30F0FF9F5}" srcId="{3EEA7B1F-6530-4A53-BF9C-49AC195E926E}" destId="{81FBCC4C-45D4-4226-B99D-7D80BA0D6EE1}" srcOrd="2" destOrd="0" parTransId="{7C179598-62E8-4A1F-975F-8CAB87059436}" sibTransId="{441B83B3-CB99-423F-88B0-60F1EB6EB9B5}"/>
    <dgm:cxn modelId="{FBAC553E-0728-4194-889F-C0F630E07F97}" type="presOf" srcId="{81FBCC4C-45D4-4226-B99D-7D80BA0D6EE1}" destId="{371AB7E0-26F7-4A73-9D37-38CAE4290F36}" srcOrd="0" destOrd="0" presId="urn:microsoft.com/office/officeart/2005/8/layout/hList7"/>
    <dgm:cxn modelId="{23EDEE41-0C68-4718-9E5B-22F2227C1DAD}" srcId="{3EEA7B1F-6530-4A53-BF9C-49AC195E926E}" destId="{6AFFD8DC-E558-411B-8C89-E2875CE53378}" srcOrd="4" destOrd="0" parTransId="{B87ADAF3-395F-4BA5-A698-0B6BEBC5E5D0}" sibTransId="{012B837E-2820-44AB-9128-CD3DF91A9544}"/>
    <dgm:cxn modelId="{82946663-1FB9-4C66-B06E-5038FB810A9C}" type="presOf" srcId="{A1E90759-B94B-4594-81E1-24B5F0FF7B36}" destId="{8D428006-343C-481A-8F50-821BD3BE7690}" srcOrd="1" destOrd="0" presId="urn:microsoft.com/office/officeart/2005/8/layout/hList7"/>
    <dgm:cxn modelId="{C9F5BA88-430D-4539-96FF-A65713E28E46}" type="presOf" srcId="{6AFFD8DC-E558-411B-8C89-E2875CE53378}" destId="{286FB01E-A243-48E6-9947-BAAA7A54DB2F}" srcOrd="1" destOrd="0" presId="urn:microsoft.com/office/officeart/2005/8/layout/hList7"/>
    <dgm:cxn modelId="{E8F11891-812E-4A61-A836-8999880362A6}" type="presOf" srcId="{1BE76097-F6C7-485C-9F2D-954B465C42E1}" destId="{F754F59B-4918-4E98-949D-D3D4A269F5E8}" srcOrd="1" destOrd="0" presId="urn:microsoft.com/office/officeart/2005/8/layout/hList7"/>
    <dgm:cxn modelId="{746F5394-18DB-4F95-8E44-C789B0A1E132}" type="presOf" srcId="{3EEA7B1F-6530-4A53-BF9C-49AC195E926E}" destId="{90FC4126-DE9E-4505-B1AF-3EEACA63C80D}" srcOrd="0" destOrd="0" presId="urn:microsoft.com/office/officeart/2005/8/layout/hList7"/>
    <dgm:cxn modelId="{22D1269B-F8EB-4733-ACA7-64E84FEFC94B}" type="presOf" srcId="{81FBCC4C-45D4-4226-B99D-7D80BA0D6EE1}" destId="{C34627E4-1046-4E60-A1A6-93CCA16EF890}" srcOrd="1" destOrd="0" presId="urn:microsoft.com/office/officeart/2005/8/layout/hList7"/>
    <dgm:cxn modelId="{BE3260A3-CB18-4D05-874C-9133A049304A}" type="presOf" srcId="{845BFF71-4F3C-4F4B-A4FC-EC2209E280A4}" destId="{F1C433B9-2957-4FA9-A74D-8704364A0EC6}" srcOrd="1" destOrd="0" presId="urn:microsoft.com/office/officeart/2005/8/layout/hList7"/>
    <dgm:cxn modelId="{6F8A6BA7-63BD-4340-8168-159FCFDB07FC}" srcId="{3EEA7B1F-6530-4A53-BF9C-49AC195E926E}" destId="{A1E90759-B94B-4594-81E1-24B5F0FF7B36}" srcOrd="1" destOrd="0" parTransId="{DD1D2E4F-4D93-4CB8-8829-252037C66BC4}" sibTransId="{E9AE436C-9499-4D83-BB6C-D8357A250001}"/>
    <dgm:cxn modelId="{370023AC-F204-46EC-A5C1-A27328B08237}" srcId="{3EEA7B1F-6530-4A53-BF9C-49AC195E926E}" destId="{845BFF71-4F3C-4F4B-A4FC-EC2209E280A4}" srcOrd="0" destOrd="0" parTransId="{72871764-08D3-402B-AF60-0444CC7EF3B9}" sibTransId="{3080BAD9-ABA7-4811-AA47-A26341FC94C3}"/>
    <dgm:cxn modelId="{D71C95AF-03FC-40CB-85CA-95D4CBE4DA21}" type="presOf" srcId="{441B83B3-CB99-423F-88B0-60F1EB6EB9B5}" destId="{EF93A2B4-D528-4F57-93DD-E3057E2562B0}" srcOrd="0" destOrd="0" presId="urn:microsoft.com/office/officeart/2005/8/layout/hList7"/>
    <dgm:cxn modelId="{C484E0B4-F0D8-404A-B244-0DAFD8F7DCE0}" type="presOf" srcId="{E9AE436C-9499-4D83-BB6C-D8357A250001}" destId="{81B8C052-71BA-4B8E-A151-A6566E45ABDA}" srcOrd="0" destOrd="0" presId="urn:microsoft.com/office/officeart/2005/8/layout/hList7"/>
    <dgm:cxn modelId="{801591BC-B568-4D2D-B4B9-C46541C30934}" type="presOf" srcId="{845BFF71-4F3C-4F4B-A4FC-EC2209E280A4}" destId="{0A43F792-D345-48B1-B704-B6C002833021}" srcOrd="0" destOrd="0" presId="urn:microsoft.com/office/officeart/2005/8/layout/hList7"/>
    <dgm:cxn modelId="{34588FD3-F987-43B7-BF65-F761FADBDE86}" type="presOf" srcId="{1BE76097-F6C7-485C-9F2D-954B465C42E1}" destId="{E8C08D14-55EC-427E-B276-D8BB093783A2}" srcOrd="0" destOrd="0" presId="urn:microsoft.com/office/officeart/2005/8/layout/hList7"/>
    <dgm:cxn modelId="{79B717DE-B8E4-44BB-BDA2-82AA766E3CE1}" srcId="{3EEA7B1F-6530-4A53-BF9C-49AC195E926E}" destId="{1BE76097-F6C7-485C-9F2D-954B465C42E1}" srcOrd="3" destOrd="0" parTransId="{2604A7E9-2970-4376-A054-F144C9DB7959}" sibTransId="{C50D5D77-0F18-4973-8CFE-DD463D720E3E}"/>
    <dgm:cxn modelId="{5AA076E9-F502-4323-A5D8-0585D9100705}" type="presOf" srcId="{C50D5D77-0F18-4973-8CFE-DD463D720E3E}" destId="{92241C50-59B1-438C-9ED2-D25449CF492E}" srcOrd="0" destOrd="0" presId="urn:microsoft.com/office/officeart/2005/8/layout/hList7"/>
    <dgm:cxn modelId="{DA5C56FA-77AB-4F5B-880D-703E69D8D9F3}" type="presOf" srcId="{6AFFD8DC-E558-411B-8C89-E2875CE53378}" destId="{BC0F2A39-D713-47FC-987E-398712038C36}" srcOrd="0" destOrd="0" presId="urn:microsoft.com/office/officeart/2005/8/layout/hList7"/>
    <dgm:cxn modelId="{0179901C-368F-46CF-89DF-29F61BE6CC8E}" type="presParOf" srcId="{90FC4126-DE9E-4505-B1AF-3EEACA63C80D}" destId="{56CCA2E6-0088-4E43-BFC6-FBFFBF6C0E49}" srcOrd="0" destOrd="0" presId="urn:microsoft.com/office/officeart/2005/8/layout/hList7"/>
    <dgm:cxn modelId="{1CE160CE-7C00-4305-8F89-13BC81C5CCD2}" type="presParOf" srcId="{90FC4126-DE9E-4505-B1AF-3EEACA63C80D}" destId="{78068B3D-7206-4732-94A6-0B339F1E3DFA}" srcOrd="1" destOrd="0" presId="urn:microsoft.com/office/officeart/2005/8/layout/hList7"/>
    <dgm:cxn modelId="{C7082AC9-6952-4983-89C8-23B16F997BDA}" type="presParOf" srcId="{78068B3D-7206-4732-94A6-0B339F1E3DFA}" destId="{7BA77C6C-50D1-4FE5-B506-F86046B60DCA}" srcOrd="0" destOrd="0" presId="urn:microsoft.com/office/officeart/2005/8/layout/hList7"/>
    <dgm:cxn modelId="{EE0FA1B9-FA6B-4458-A963-2A63BCA11A2B}" type="presParOf" srcId="{7BA77C6C-50D1-4FE5-B506-F86046B60DCA}" destId="{0A43F792-D345-48B1-B704-B6C002833021}" srcOrd="0" destOrd="0" presId="urn:microsoft.com/office/officeart/2005/8/layout/hList7"/>
    <dgm:cxn modelId="{26A4B524-5AE1-4B41-8764-F90F7BF7C07B}" type="presParOf" srcId="{7BA77C6C-50D1-4FE5-B506-F86046B60DCA}" destId="{F1C433B9-2957-4FA9-A74D-8704364A0EC6}" srcOrd="1" destOrd="0" presId="urn:microsoft.com/office/officeart/2005/8/layout/hList7"/>
    <dgm:cxn modelId="{BCE803D5-C311-4AF7-80F0-ECB54845C3EE}" type="presParOf" srcId="{7BA77C6C-50D1-4FE5-B506-F86046B60DCA}" destId="{4303BD46-AE6D-415A-BA65-1678F4205B24}" srcOrd="2" destOrd="0" presId="urn:microsoft.com/office/officeart/2005/8/layout/hList7"/>
    <dgm:cxn modelId="{030B72F1-67D9-4C01-8E81-49E66F79A76D}" type="presParOf" srcId="{7BA77C6C-50D1-4FE5-B506-F86046B60DCA}" destId="{FBFC5C2A-595E-498F-8FEA-245EF01FDBF8}" srcOrd="3" destOrd="0" presId="urn:microsoft.com/office/officeart/2005/8/layout/hList7"/>
    <dgm:cxn modelId="{D597A85E-4912-477E-BFC8-4A2AA26CFE65}" type="presParOf" srcId="{78068B3D-7206-4732-94A6-0B339F1E3DFA}" destId="{1365FD3D-C6C0-4AE0-B734-9DCFA87B75C4}" srcOrd="1" destOrd="0" presId="urn:microsoft.com/office/officeart/2005/8/layout/hList7"/>
    <dgm:cxn modelId="{3B9F85AB-64EC-4632-9C95-72E236FF5354}" type="presParOf" srcId="{78068B3D-7206-4732-94A6-0B339F1E3DFA}" destId="{F399D990-770E-4D51-B8DD-5A1AF8E7463C}" srcOrd="2" destOrd="0" presId="urn:microsoft.com/office/officeart/2005/8/layout/hList7"/>
    <dgm:cxn modelId="{962092C2-020C-48E4-BD69-F784EA7CAD2B}" type="presParOf" srcId="{F399D990-770E-4D51-B8DD-5A1AF8E7463C}" destId="{52B93CAE-C4A9-45C9-9732-954956267814}" srcOrd="0" destOrd="0" presId="urn:microsoft.com/office/officeart/2005/8/layout/hList7"/>
    <dgm:cxn modelId="{F9ABDBA1-D9F6-4F0C-97AA-68CDEAEF02D1}" type="presParOf" srcId="{F399D990-770E-4D51-B8DD-5A1AF8E7463C}" destId="{8D428006-343C-481A-8F50-821BD3BE7690}" srcOrd="1" destOrd="0" presId="urn:microsoft.com/office/officeart/2005/8/layout/hList7"/>
    <dgm:cxn modelId="{2E096FFB-8478-45C9-BE1E-DCB1CDD76F4C}" type="presParOf" srcId="{F399D990-770E-4D51-B8DD-5A1AF8E7463C}" destId="{F4A9FCE8-16F8-457D-98C1-6A8D75F85E26}" srcOrd="2" destOrd="0" presId="urn:microsoft.com/office/officeart/2005/8/layout/hList7"/>
    <dgm:cxn modelId="{162D0C0F-7141-4E56-9CB3-1C9C35FD2F21}" type="presParOf" srcId="{F399D990-770E-4D51-B8DD-5A1AF8E7463C}" destId="{5C72B908-7D0A-4DB8-BF73-712FF63A56D3}" srcOrd="3" destOrd="0" presId="urn:microsoft.com/office/officeart/2005/8/layout/hList7"/>
    <dgm:cxn modelId="{B9F0D059-F655-4D18-948D-247E97206D53}" type="presParOf" srcId="{78068B3D-7206-4732-94A6-0B339F1E3DFA}" destId="{81B8C052-71BA-4B8E-A151-A6566E45ABDA}" srcOrd="3" destOrd="0" presId="urn:microsoft.com/office/officeart/2005/8/layout/hList7"/>
    <dgm:cxn modelId="{49B1EBD2-1D15-4E14-A4FB-C77F9FC5CCD6}" type="presParOf" srcId="{78068B3D-7206-4732-94A6-0B339F1E3DFA}" destId="{0A11FC44-F588-46AB-86C3-269E45A559B5}" srcOrd="4" destOrd="0" presId="urn:microsoft.com/office/officeart/2005/8/layout/hList7"/>
    <dgm:cxn modelId="{3A3B791F-D918-47CB-8B7A-C7F8E2D15224}" type="presParOf" srcId="{0A11FC44-F588-46AB-86C3-269E45A559B5}" destId="{371AB7E0-26F7-4A73-9D37-38CAE4290F36}" srcOrd="0" destOrd="0" presId="urn:microsoft.com/office/officeart/2005/8/layout/hList7"/>
    <dgm:cxn modelId="{AF4D520E-EC59-452C-9527-F437CD55E631}" type="presParOf" srcId="{0A11FC44-F588-46AB-86C3-269E45A559B5}" destId="{C34627E4-1046-4E60-A1A6-93CCA16EF890}" srcOrd="1" destOrd="0" presId="urn:microsoft.com/office/officeart/2005/8/layout/hList7"/>
    <dgm:cxn modelId="{FFCFE321-FB8B-409F-AC27-692935FD2632}" type="presParOf" srcId="{0A11FC44-F588-46AB-86C3-269E45A559B5}" destId="{AF2AAB58-E112-4B2D-A06B-E67A53D71004}" srcOrd="2" destOrd="0" presId="urn:microsoft.com/office/officeart/2005/8/layout/hList7"/>
    <dgm:cxn modelId="{8094E644-5B40-437C-9496-3FBBF938B152}" type="presParOf" srcId="{0A11FC44-F588-46AB-86C3-269E45A559B5}" destId="{23245408-F5D9-45CE-A766-167735E96BEC}" srcOrd="3" destOrd="0" presId="urn:microsoft.com/office/officeart/2005/8/layout/hList7"/>
    <dgm:cxn modelId="{E008791D-F2FB-4EF7-8A88-C84D98681F12}" type="presParOf" srcId="{78068B3D-7206-4732-94A6-0B339F1E3DFA}" destId="{EF93A2B4-D528-4F57-93DD-E3057E2562B0}" srcOrd="5" destOrd="0" presId="urn:microsoft.com/office/officeart/2005/8/layout/hList7"/>
    <dgm:cxn modelId="{E655DA54-B168-4B58-9B07-82D647C346BD}" type="presParOf" srcId="{78068B3D-7206-4732-94A6-0B339F1E3DFA}" destId="{9F86AD83-606F-4F90-B44E-F95AD005750E}" srcOrd="6" destOrd="0" presId="urn:microsoft.com/office/officeart/2005/8/layout/hList7"/>
    <dgm:cxn modelId="{6E2759BC-06D0-43F8-9642-22B84DBF1BD6}" type="presParOf" srcId="{9F86AD83-606F-4F90-B44E-F95AD005750E}" destId="{E8C08D14-55EC-427E-B276-D8BB093783A2}" srcOrd="0" destOrd="0" presId="urn:microsoft.com/office/officeart/2005/8/layout/hList7"/>
    <dgm:cxn modelId="{918B6FA2-5E5B-4600-B44A-CFC36D412150}" type="presParOf" srcId="{9F86AD83-606F-4F90-B44E-F95AD005750E}" destId="{F754F59B-4918-4E98-949D-D3D4A269F5E8}" srcOrd="1" destOrd="0" presId="urn:microsoft.com/office/officeart/2005/8/layout/hList7"/>
    <dgm:cxn modelId="{B170799A-4A48-49FF-ADEA-AF0A3DDAEFF1}" type="presParOf" srcId="{9F86AD83-606F-4F90-B44E-F95AD005750E}" destId="{2F828C13-2F32-4D8B-999D-F76B2729104A}" srcOrd="2" destOrd="0" presId="urn:microsoft.com/office/officeart/2005/8/layout/hList7"/>
    <dgm:cxn modelId="{501AA4EF-FA2D-4DAB-A0AC-A59B516BC5AE}" type="presParOf" srcId="{9F86AD83-606F-4F90-B44E-F95AD005750E}" destId="{8635B94E-A204-492B-A973-93C56CCDEFF4}" srcOrd="3" destOrd="0" presId="urn:microsoft.com/office/officeart/2005/8/layout/hList7"/>
    <dgm:cxn modelId="{EEBB2978-16E3-42F0-9331-BB6F7095D643}" type="presParOf" srcId="{78068B3D-7206-4732-94A6-0B339F1E3DFA}" destId="{92241C50-59B1-438C-9ED2-D25449CF492E}" srcOrd="7" destOrd="0" presId="urn:microsoft.com/office/officeart/2005/8/layout/hList7"/>
    <dgm:cxn modelId="{4EAF9895-82FD-44EB-A816-452A9361946D}" type="presParOf" srcId="{78068B3D-7206-4732-94A6-0B339F1E3DFA}" destId="{144987AA-1DD0-4EF0-9527-F4EFDD889DD2}" srcOrd="8" destOrd="0" presId="urn:microsoft.com/office/officeart/2005/8/layout/hList7"/>
    <dgm:cxn modelId="{78A80B8F-D47F-4B43-9B98-88048FBB214B}" type="presParOf" srcId="{144987AA-1DD0-4EF0-9527-F4EFDD889DD2}" destId="{BC0F2A39-D713-47FC-987E-398712038C36}" srcOrd="0" destOrd="0" presId="urn:microsoft.com/office/officeart/2005/8/layout/hList7"/>
    <dgm:cxn modelId="{DFD23750-D4E7-4510-9C81-03C9266B44C3}" type="presParOf" srcId="{144987AA-1DD0-4EF0-9527-F4EFDD889DD2}" destId="{286FB01E-A243-48E6-9947-BAAA7A54DB2F}" srcOrd="1" destOrd="0" presId="urn:microsoft.com/office/officeart/2005/8/layout/hList7"/>
    <dgm:cxn modelId="{BDE6684F-4DF9-4BEE-9266-9B31BD2EAC80}" type="presParOf" srcId="{144987AA-1DD0-4EF0-9527-F4EFDD889DD2}" destId="{6F983E8A-C424-4674-8C01-72B9D0DB22A7}" srcOrd="2" destOrd="0" presId="urn:microsoft.com/office/officeart/2005/8/layout/hList7"/>
    <dgm:cxn modelId="{C49A429A-B0FB-4B08-99CA-7F0B7FA32CB9}" type="presParOf" srcId="{144987AA-1DD0-4EF0-9527-F4EFDD889DD2}" destId="{266D5405-110F-4407-8756-0BC0A3BABC2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F2696-45E5-4CC4-A105-3EBBFEA4AF72}">
      <dsp:nvSpPr>
        <dsp:cNvPr id="0" name=""/>
        <dsp:cNvSpPr/>
      </dsp:nvSpPr>
      <dsp:spPr>
        <a:xfrm>
          <a:off x="11289982" y="5034208"/>
          <a:ext cx="2104012" cy="482010"/>
        </a:xfrm>
        <a:custGeom>
          <a:avLst/>
          <a:gdLst/>
          <a:ahLst/>
          <a:cxnLst/>
          <a:rect l="0" t="0" r="0" b="0"/>
          <a:pathLst>
            <a:path>
              <a:moveTo>
                <a:pt x="0" y="0"/>
              </a:moveTo>
              <a:lnTo>
                <a:pt x="0" y="242917"/>
              </a:lnTo>
              <a:lnTo>
                <a:pt x="2104012" y="242917"/>
              </a:lnTo>
              <a:lnTo>
                <a:pt x="2104012" y="482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56E936-DB8F-47A1-BED7-AB7D54C1F937}">
      <dsp:nvSpPr>
        <dsp:cNvPr id="0" name=""/>
        <dsp:cNvSpPr/>
      </dsp:nvSpPr>
      <dsp:spPr>
        <a:xfrm>
          <a:off x="9234400" y="5034208"/>
          <a:ext cx="2055582" cy="484749"/>
        </a:xfrm>
        <a:custGeom>
          <a:avLst/>
          <a:gdLst/>
          <a:ahLst/>
          <a:cxnLst/>
          <a:rect l="0" t="0" r="0" b="0"/>
          <a:pathLst>
            <a:path>
              <a:moveTo>
                <a:pt x="2055582" y="0"/>
              </a:moveTo>
              <a:lnTo>
                <a:pt x="2055582" y="245656"/>
              </a:lnTo>
              <a:lnTo>
                <a:pt x="0" y="245656"/>
              </a:lnTo>
              <a:lnTo>
                <a:pt x="0" y="4847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A224E9-7A34-4801-8084-A1F82E3A1722}">
      <dsp:nvSpPr>
        <dsp:cNvPr id="0" name=""/>
        <dsp:cNvSpPr/>
      </dsp:nvSpPr>
      <dsp:spPr>
        <a:xfrm>
          <a:off x="6995881" y="3032764"/>
          <a:ext cx="4294101" cy="471252"/>
        </a:xfrm>
        <a:custGeom>
          <a:avLst/>
          <a:gdLst/>
          <a:ahLst/>
          <a:cxnLst/>
          <a:rect l="0" t="0" r="0" b="0"/>
          <a:pathLst>
            <a:path>
              <a:moveTo>
                <a:pt x="0" y="0"/>
              </a:moveTo>
              <a:lnTo>
                <a:pt x="0" y="232160"/>
              </a:lnTo>
              <a:lnTo>
                <a:pt x="4294101" y="232160"/>
              </a:lnTo>
              <a:lnTo>
                <a:pt x="4294101" y="4712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271D99-1B6F-44DE-92F2-7D9251A7EFE4}">
      <dsp:nvSpPr>
        <dsp:cNvPr id="0" name=""/>
        <dsp:cNvSpPr/>
      </dsp:nvSpPr>
      <dsp:spPr>
        <a:xfrm>
          <a:off x="2873930" y="5034208"/>
          <a:ext cx="2104012" cy="482010"/>
        </a:xfrm>
        <a:custGeom>
          <a:avLst/>
          <a:gdLst/>
          <a:ahLst/>
          <a:cxnLst/>
          <a:rect l="0" t="0" r="0" b="0"/>
          <a:pathLst>
            <a:path>
              <a:moveTo>
                <a:pt x="0" y="0"/>
              </a:moveTo>
              <a:lnTo>
                <a:pt x="0" y="242917"/>
              </a:lnTo>
              <a:lnTo>
                <a:pt x="2104012" y="242917"/>
              </a:lnTo>
              <a:lnTo>
                <a:pt x="2104012" y="482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63B980-466E-43E5-8D40-D17344136879}">
      <dsp:nvSpPr>
        <dsp:cNvPr id="0" name=""/>
        <dsp:cNvSpPr/>
      </dsp:nvSpPr>
      <dsp:spPr>
        <a:xfrm>
          <a:off x="769917" y="5034208"/>
          <a:ext cx="2104012" cy="457144"/>
        </a:xfrm>
        <a:custGeom>
          <a:avLst/>
          <a:gdLst/>
          <a:ahLst/>
          <a:cxnLst/>
          <a:rect l="0" t="0" r="0" b="0"/>
          <a:pathLst>
            <a:path>
              <a:moveTo>
                <a:pt x="2104012" y="0"/>
              </a:moveTo>
              <a:lnTo>
                <a:pt x="2104012" y="218052"/>
              </a:lnTo>
              <a:lnTo>
                <a:pt x="0" y="218052"/>
              </a:lnTo>
              <a:lnTo>
                <a:pt x="0" y="4571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384A7C-2512-4780-989C-2411DDA6D604}">
      <dsp:nvSpPr>
        <dsp:cNvPr id="0" name=""/>
        <dsp:cNvSpPr/>
      </dsp:nvSpPr>
      <dsp:spPr>
        <a:xfrm>
          <a:off x="2873930" y="3032764"/>
          <a:ext cx="4121950" cy="471252"/>
        </a:xfrm>
        <a:custGeom>
          <a:avLst/>
          <a:gdLst/>
          <a:ahLst/>
          <a:cxnLst/>
          <a:rect l="0" t="0" r="0" b="0"/>
          <a:pathLst>
            <a:path>
              <a:moveTo>
                <a:pt x="4121950" y="0"/>
              </a:moveTo>
              <a:lnTo>
                <a:pt x="4121950" y="232160"/>
              </a:lnTo>
              <a:lnTo>
                <a:pt x="0" y="232160"/>
              </a:lnTo>
              <a:lnTo>
                <a:pt x="0" y="4712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3BF2F7-91D2-4289-8E80-C18200F3CEAB}">
      <dsp:nvSpPr>
        <dsp:cNvPr id="0" name=""/>
        <dsp:cNvSpPr/>
      </dsp:nvSpPr>
      <dsp:spPr>
        <a:xfrm>
          <a:off x="6230785" y="1502572"/>
          <a:ext cx="1530191" cy="15301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E0E292C7-D805-484E-8445-D8381C5C6322}">
      <dsp:nvSpPr>
        <dsp:cNvPr id="0" name=""/>
        <dsp:cNvSpPr/>
      </dsp:nvSpPr>
      <dsp:spPr>
        <a:xfrm>
          <a:off x="7818355" y="1487990"/>
          <a:ext cx="2333549"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Yourself Pledging $1000 per year</a:t>
          </a:r>
        </a:p>
      </dsp:txBody>
      <dsp:txXfrm>
        <a:off x="7818355" y="1487990"/>
        <a:ext cx="2333549" cy="1530191"/>
      </dsp:txXfrm>
    </dsp:sp>
    <dsp:sp modelId="{90C57006-8CF4-49FF-9C75-4E9750E4EE71}">
      <dsp:nvSpPr>
        <dsp:cNvPr id="0" name=""/>
        <dsp:cNvSpPr/>
      </dsp:nvSpPr>
      <dsp:spPr>
        <a:xfrm>
          <a:off x="2108835" y="3504017"/>
          <a:ext cx="1530191" cy="153019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65B4D-404E-426F-B6BD-5F379FDBF514}">
      <dsp:nvSpPr>
        <dsp:cNvPr id="0" name=""/>
        <dsp:cNvSpPr/>
      </dsp:nvSpPr>
      <dsp:spPr>
        <a:xfrm>
          <a:off x="3639026" y="3500191"/>
          <a:ext cx="2295286"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Your parents match</a:t>
          </a:r>
        </a:p>
        <a:p>
          <a:pPr marL="0" lvl="0" indent="0" algn="l" defTabSz="1200150">
            <a:lnSpc>
              <a:spcPct val="90000"/>
            </a:lnSpc>
            <a:spcBef>
              <a:spcPct val="0"/>
            </a:spcBef>
            <a:spcAft>
              <a:spcPct val="35000"/>
            </a:spcAft>
            <a:buNone/>
          </a:pPr>
          <a:r>
            <a:rPr lang="en-CA" sz="2700" kern="1200" dirty="0">
              <a:solidFill>
                <a:schemeClr val="bg1"/>
              </a:solidFill>
            </a:rPr>
            <a:t>$500</a:t>
          </a:r>
        </a:p>
      </dsp:txBody>
      <dsp:txXfrm>
        <a:off x="3639026" y="3500191"/>
        <a:ext cx="2295286" cy="1530191"/>
      </dsp:txXfrm>
    </dsp:sp>
    <dsp:sp modelId="{302C230D-D717-4F78-8234-A235F1E0A302}">
      <dsp:nvSpPr>
        <dsp:cNvPr id="0" name=""/>
        <dsp:cNvSpPr/>
      </dsp:nvSpPr>
      <dsp:spPr>
        <a:xfrm>
          <a:off x="4822" y="5491352"/>
          <a:ext cx="1530191" cy="153019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31E591-D961-45D3-9880-9231CC23ED6D}">
      <dsp:nvSpPr>
        <dsp:cNvPr id="0" name=""/>
        <dsp:cNvSpPr/>
      </dsp:nvSpPr>
      <dsp:spPr>
        <a:xfrm>
          <a:off x="1535013" y="5512393"/>
          <a:ext cx="2295286"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Siblings match</a:t>
          </a:r>
        </a:p>
        <a:p>
          <a:pPr marL="0" lvl="0" indent="0" algn="l" defTabSz="1200150">
            <a:lnSpc>
              <a:spcPct val="90000"/>
            </a:lnSpc>
            <a:spcBef>
              <a:spcPct val="0"/>
            </a:spcBef>
            <a:spcAft>
              <a:spcPct val="35000"/>
            </a:spcAft>
            <a:buNone/>
          </a:pPr>
          <a:r>
            <a:rPr lang="en-CA" sz="2700" kern="1200" dirty="0">
              <a:solidFill>
                <a:schemeClr val="bg1"/>
              </a:solidFill>
            </a:rPr>
            <a:t>$500</a:t>
          </a:r>
        </a:p>
      </dsp:txBody>
      <dsp:txXfrm>
        <a:off x="1535013" y="5512393"/>
        <a:ext cx="2295286" cy="1530191"/>
      </dsp:txXfrm>
    </dsp:sp>
    <dsp:sp modelId="{227AE119-0F6E-4BD8-9A18-B428E44690BC}">
      <dsp:nvSpPr>
        <dsp:cNvPr id="0" name=""/>
        <dsp:cNvSpPr/>
      </dsp:nvSpPr>
      <dsp:spPr>
        <a:xfrm>
          <a:off x="4212847" y="5516218"/>
          <a:ext cx="1530191" cy="153019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91693-C94B-4A8C-9F5C-4273D2DE3F41}">
      <dsp:nvSpPr>
        <dsp:cNvPr id="0" name=""/>
        <dsp:cNvSpPr/>
      </dsp:nvSpPr>
      <dsp:spPr>
        <a:xfrm>
          <a:off x="5743039" y="5512393"/>
          <a:ext cx="2295286"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Siblings match</a:t>
          </a:r>
        </a:p>
        <a:p>
          <a:pPr marL="0" lvl="0" indent="0" algn="l" defTabSz="1200150">
            <a:lnSpc>
              <a:spcPct val="90000"/>
            </a:lnSpc>
            <a:spcBef>
              <a:spcPct val="0"/>
            </a:spcBef>
            <a:spcAft>
              <a:spcPct val="35000"/>
            </a:spcAft>
            <a:buNone/>
          </a:pPr>
          <a:r>
            <a:rPr lang="en-CA" sz="2700" kern="1200" dirty="0">
              <a:solidFill>
                <a:schemeClr val="bg1"/>
              </a:solidFill>
            </a:rPr>
            <a:t>$500</a:t>
          </a:r>
        </a:p>
      </dsp:txBody>
      <dsp:txXfrm>
        <a:off x="5743039" y="5512393"/>
        <a:ext cx="2295286" cy="1530191"/>
      </dsp:txXfrm>
    </dsp:sp>
    <dsp:sp modelId="{ADC58B13-F63F-4567-99A2-DDDF1F58D871}">
      <dsp:nvSpPr>
        <dsp:cNvPr id="0" name=""/>
        <dsp:cNvSpPr/>
      </dsp:nvSpPr>
      <dsp:spPr>
        <a:xfrm>
          <a:off x="10524886" y="3504017"/>
          <a:ext cx="1530191" cy="153019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FA8C93-1232-422E-810D-39C3C7E1A47E}">
      <dsp:nvSpPr>
        <dsp:cNvPr id="0" name=""/>
        <dsp:cNvSpPr/>
      </dsp:nvSpPr>
      <dsp:spPr>
        <a:xfrm>
          <a:off x="12055078" y="3500191"/>
          <a:ext cx="2295286"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Your in-laws match</a:t>
          </a:r>
        </a:p>
        <a:p>
          <a:pPr marL="0" lvl="0" indent="0" algn="l" defTabSz="1200150">
            <a:lnSpc>
              <a:spcPct val="90000"/>
            </a:lnSpc>
            <a:spcBef>
              <a:spcPct val="0"/>
            </a:spcBef>
            <a:spcAft>
              <a:spcPct val="35000"/>
            </a:spcAft>
            <a:buNone/>
          </a:pPr>
          <a:r>
            <a:rPr lang="en-CA" sz="2700" kern="1200" dirty="0">
              <a:solidFill>
                <a:schemeClr val="bg1"/>
              </a:solidFill>
            </a:rPr>
            <a:t>$500</a:t>
          </a:r>
        </a:p>
      </dsp:txBody>
      <dsp:txXfrm>
        <a:off x="12055078" y="3500191"/>
        <a:ext cx="2295286" cy="1530191"/>
      </dsp:txXfrm>
    </dsp:sp>
    <dsp:sp modelId="{28DF3505-30A3-420D-800D-F005BF844C4E}">
      <dsp:nvSpPr>
        <dsp:cNvPr id="0" name=""/>
        <dsp:cNvSpPr/>
      </dsp:nvSpPr>
      <dsp:spPr>
        <a:xfrm>
          <a:off x="8469304" y="5518957"/>
          <a:ext cx="1530191" cy="1530191"/>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C1390-4329-4DB1-B5B6-6DA4F35334BE}">
      <dsp:nvSpPr>
        <dsp:cNvPr id="0" name=""/>
        <dsp:cNvSpPr/>
      </dsp:nvSpPr>
      <dsp:spPr>
        <a:xfrm>
          <a:off x="9951065" y="5512393"/>
          <a:ext cx="2295286"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In-laws match</a:t>
          </a:r>
        </a:p>
        <a:p>
          <a:pPr marL="0" lvl="0" indent="0" algn="l" defTabSz="1200150">
            <a:lnSpc>
              <a:spcPct val="90000"/>
            </a:lnSpc>
            <a:spcBef>
              <a:spcPct val="0"/>
            </a:spcBef>
            <a:spcAft>
              <a:spcPct val="35000"/>
            </a:spcAft>
            <a:buNone/>
          </a:pPr>
          <a:r>
            <a:rPr lang="en-CA" sz="2700" kern="1200" dirty="0">
              <a:solidFill>
                <a:schemeClr val="bg1"/>
              </a:solidFill>
            </a:rPr>
            <a:t>$500</a:t>
          </a:r>
        </a:p>
      </dsp:txBody>
      <dsp:txXfrm>
        <a:off x="9951065" y="5512393"/>
        <a:ext cx="2295286" cy="1530191"/>
      </dsp:txXfrm>
    </dsp:sp>
    <dsp:sp modelId="{A830D90B-1B90-475C-9D48-10CB8DE30874}">
      <dsp:nvSpPr>
        <dsp:cNvPr id="0" name=""/>
        <dsp:cNvSpPr/>
      </dsp:nvSpPr>
      <dsp:spPr>
        <a:xfrm>
          <a:off x="12628899" y="5516218"/>
          <a:ext cx="1530191" cy="1530191"/>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7ABCE-DFEA-434F-9DE2-1DE873718AE1}">
      <dsp:nvSpPr>
        <dsp:cNvPr id="0" name=""/>
        <dsp:cNvSpPr/>
      </dsp:nvSpPr>
      <dsp:spPr>
        <a:xfrm>
          <a:off x="14159091" y="5512393"/>
          <a:ext cx="2295286" cy="153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dirty="0">
              <a:solidFill>
                <a:schemeClr val="bg1"/>
              </a:solidFill>
            </a:rPr>
            <a:t>In-laws match</a:t>
          </a:r>
        </a:p>
        <a:p>
          <a:pPr marL="0" lvl="0" indent="0" algn="l" defTabSz="1200150">
            <a:lnSpc>
              <a:spcPct val="90000"/>
            </a:lnSpc>
            <a:spcBef>
              <a:spcPct val="0"/>
            </a:spcBef>
            <a:spcAft>
              <a:spcPct val="35000"/>
            </a:spcAft>
            <a:buNone/>
          </a:pPr>
          <a:r>
            <a:rPr lang="en-CA" sz="2700" kern="1200" dirty="0">
              <a:solidFill>
                <a:schemeClr val="bg1"/>
              </a:solidFill>
            </a:rPr>
            <a:t>$500</a:t>
          </a:r>
        </a:p>
      </dsp:txBody>
      <dsp:txXfrm>
        <a:off x="14159091" y="5512393"/>
        <a:ext cx="2295286" cy="1530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01F20-2119-4B2C-A1AF-5E10737ED661}">
      <dsp:nvSpPr>
        <dsp:cNvPr id="0" name=""/>
        <dsp:cNvSpPr/>
      </dsp:nvSpPr>
      <dsp:spPr>
        <a:xfrm>
          <a:off x="5238" y="-63500"/>
          <a:ext cx="60007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ctr" anchorCtr="0">
          <a:noAutofit/>
        </a:bodyPr>
        <a:lstStyle/>
        <a:p>
          <a:pPr marL="0" lvl="0" indent="0" algn="ctr" defTabSz="2533650">
            <a:lnSpc>
              <a:spcPct val="90000"/>
            </a:lnSpc>
            <a:spcBef>
              <a:spcPct val="0"/>
            </a:spcBef>
            <a:spcAft>
              <a:spcPct val="35000"/>
            </a:spcAft>
            <a:buNone/>
          </a:pPr>
          <a:r>
            <a:rPr lang="en-CA" sz="5700" kern="1200" dirty="0"/>
            <a:t>$1000 per month</a:t>
          </a:r>
        </a:p>
        <a:p>
          <a:pPr marL="0" lvl="0" indent="0" algn="ctr" defTabSz="2533650">
            <a:lnSpc>
              <a:spcPct val="90000"/>
            </a:lnSpc>
            <a:spcBef>
              <a:spcPct val="0"/>
            </a:spcBef>
            <a:spcAft>
              <a:spcPct val="35000"/>
            </a:spcAft>
            <a:buNone/>
          </a:pPr>
          <a:r>
            <a:rPr lang="en-CA" sz="5700" kern="1200" dirty="0"/>
            <a:t>($12,000/year)</a:t>
          </a:r>
        </a:p>
      </dsp:txBody>
      <dsp:txXfrm>
        <a:off x="5238" y="3187699"/>
        <a:ext cx="6000749" cy="3251200"/>
      </dsp:txXfrm>
    </dsp:sp>
    <dsp:sp modelId="{C0F356F5-5EBA-496C-8724-FA0222849C10}">
      <dsp:nvSpPr>
        <dsp:cNvPr id="0" name=""/>
        <dsp:cNvSpPr/>
      </dsp:nvSpPr>
      <dsp:spPr>
        <a:xfrm>
          <a:off x="1652301" y="424179"/>
          <a:ext cx="2706624" cy="27066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7C7F6A-D435-45C5-9F53-A53068F253EE}">
      <dsp:nvSpPr>
        <dsp:cNvPr id="0" name=""/>
        <dsp:cNvSpPr/>
      </dsp:nvSpPr>
      <dsp:spPr>
        <a:xfrm>
          <a:off x="6186011" y="-63500"/>
          <a:ext cx="60007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ctr" anchorCtr="0">
          <a:noAutofit/>
        </a:bodyPr>
        <a:lstStyle/>
        <a:p>
          <a:pPr marL="0" lvl="0" indent="0" algn="ctr" defTabSz="2533650">
            <a:lnSpc>
              <a:spcPct val="90000"/>
            </a:lnSpc>
            <a:spcBef>
              <a:spcPct val="0"/>
            </a:spcBef>
            <a:spcAft>
              <a:spcPct val="35000"/>
            </a:spcAft>
            <a:buNone/>
          </a:pPr>
          <a:r>
            <a:rPr lang="en-CA" sz="5700" kern="1200" dirty="0"/>
            <a:t>$500 per month</a:t>
          </a:r>
        </a:p>
        <a:p>
          <a:pPr marL="0" lvl="0" indent="0" algn="ctr" defTabSz="2533650">
            <a:lnSpc>
              <a:spcPct val="90000"/>
            </a:lnSpc>
            <a:spcBef>
              <a:spcPct val="0"/>
            </a:spcBef>
            <a:spcAft>
              <a:spcPct val="35000"/>
            </a:spcAft>
            <a:buNone/>
          </a:pPr>
          <a:r>
            <a:rPr lang="en-CA" sz="5700" kern="1200" dirty="0"/>
            <a:t>($6,000/year)</a:t>
          </a:r>
        </a:p>
      </dsp:txBody>
      <dsp:txXfrm>
        <a:off x="6186011" y="3187699"/>
        <a:ext cx="6000749" cy="3251200"/>
      </dsp:txXfrm>
    </dsp:sp>
    <dsp:sp modelId="{D3E3A15C-026E-4DCF-9627-898CDD9D0B4E}">
      <dsp:nvSpPr>
        <dsp:cNvPr id="0" name=""/>
        <dsp:cNvSpPr/>
      </dsp:nvSpPr>
      <dsp:spPr>
        <a:xfrm>
          <a:off x="7833074" y="424179"/>
          <a:ext cx="2706624" cy="270662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AF9C0-0078-426E-98E3-6AC8DA02C732}">
      <dsp:nvSpPr>
        <dsp:cNvPr id="0" name=""/>
        <dsp:cNvSpPr/>
      </dsp:nvSpPr>
      <dsp:spPr>
        <a:xfrm>
          <a:off x="449543" y="5667378"/>
          <a:ext cx="11216640" cy="228600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3F792-D345-48B1-B704-B6C002833021}">
      <dsp:nvSpPr>
        <dsp:cNvPr id="0" name=""/>
        <dsp:cNvSpPr/>
      </dsp:nvSpPr>
      <dsp:spPr>
        <a:xfrm>
          <a:off x="0" y="-139700"/>
          <a:ext cx="23812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dirty="0"/>
            <a:t>$1000/month ($12,000/year)</a:t>
          </a:r>
        </a:p>
      </dsp:txBody>
      <dsp:txXfrm>
        <a:off x="0" y="3111500"/>
        <a:ext cx="2381249" cy="3251200"/>
      </dsp:txXfrm>
    </dsp:sp>
    <dsp:sp modelId="{FBFC5C2A-595E-498F-8FEA-245EF01FDBF8}">
      <dsp:nvSpPr>
        <dsp:cNvPr id="0" name=""/>
        <dsp:cNvSpPr/>
      </dsp:nvSpPr>
      <dsp:spPr>
        <a:xfrm>
          <a:off x="71437" y="347979"/>
          <a:ext cx="2238374" cy="27066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93CAE-C4A9-45C9-9732-954956267814}">
      <dsp:nvSpPr>
        <dsp:cNvPr id="0" name=""/>
        <dsp:cNvSpPr/>
      </dsp:nvSpPr>
      <dsp:spPr>
        <a:xfrm>
          <a:off x="2452687" y="-139700"/>
          <a:ext cx="23812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dirty="0"/>
            <a:t>$500/month ($6,000/year)</a:t>
          </a:r>
        </a:p>
      </dsp:txBody>
      <dsp:txXfrm>
        <a:off x="2452687" y="3111500"/>
        <a:ext cx="2381249" cy="3251200"/>
      </dsp:txXfrm>
    </dsp:sp>
    <dsp:sp modelId="{5C72B908-7D0A-4DB8-BF73-712FF63A56D3}">
      <dsp:nvSpPr>
        <dsp:cNvPr id="0" name=""/>
        <dsp:cNvSpPr/>
      </dsp:nvSpPr>
      <dsp:spPr>
        <a:xfrm>
          <a:off x="2524125" y="347979"/>
          <a:ext cx="2238374" cy="270662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1AB7E0-26F7-4A73-9D37-38CAE4290F36}">
      <dsp:nvSpPr>
        <dsp:cNvPr id="0" name=""/>
        <dsp:cNvSpPr/>
      </dsp:nvSpPr>
      <dsp:spPr>
        <a:xfrm>
          <a:off x="4905375" y="-139700"/>
          <a:ext cx="23812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dirty="0"/>
            <a:t>$60/month ($720/year)</a:t>
          </a:r>
        </a:p>
      </dsp:txBody>
      <dsp:txXfrm>
        <a:off x="4905375" y="3111500"/>
        <a:ext cx="2381249" cy="3251200"/>
      </dsp:txXfrm>
    </dsp:sp>
    <dsp:sp modelId="{23245408-F5D9-45CE-A766-167735E96BEC}">
      <dsp:nvSpPr>
        <dsp:cNvPr id="0" name=""/>
        <dsp:cNvSpPr/>
      </dsp:nvSpPr>
      <dsp:spPr>
        <a:xfrm>
          <a:off x="4976812" y="347979"/>
          <a:ext cx="2238374" cy="270662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C08D14-55EC-427E-B276-D8BB093783A2}">
      <dsp:nvSpPr>
        <dsp:cNvPr id="0" name=""/>
        <dsp:cNvSpPr/>
      </dsp:nvSpPr>
      <dsp:spPr>
        <a:xfrm>
          <a:off x="7358062" y="-139700"/>
          <a:ext cx="23812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dirty="0"/>
            <a:t>$150/month ($1,800/year)</a:t>
          </a:r>
        </a:p>
      </dsp:txBody>
      <dsp:txXfrm>
        <a:off x="7358062" y="3111500"/>
        <a:ext cx="2381249" cy="3251200"/>
      </dsp:txXfrm>
    </dsp:sp>
    <dsp:sp modelId="{8635B94E-A204-492B-A973-93C56CCDEFF4}">
      <dsp:nvSpPr>
        <dsp:cNvPr id="0" name=""/>
        <dsp:cNvSpPr/>
      </dsp:nvSpPr>
      <dsp:spPr>
        <a:xfrm>
          <a:off x="7429499" y="347979"/>
          <a:ext cx="2238374" cy="270662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0F2A39-D713-47FC-987E-398712038C36}">
      <dsp:nvSpPr>
        <dsp:cNvPr id="0" name=""/>
        <dsp:cNvSpPr/>
      </dsp:nvSpPr>
      <dsp:spPr>
        <a:xfrm>
          <a:off x="9810749" y="-139700"/>
          <a:ext cx="2381249" cy="812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dirty="0"/>
            <a:t>$1000/year</a:t>
          </a:r>
        </a:p>
      </dsp:txBody>
      <dsp:txXfrm>
        <a:off x="9810749" y="3111500"/>
        <a:ext cx="2381249" cy="3251200"/>
      </dsp:txXfrm>
    </dsp:sp>
    <dsp:sp modelId="{266D5405-110F-4407-8756-0BC0A3BABC29}">
      <dsp:nvSpPr>
        <dsp:cNvPr id="0" name=""/>
        <dsp:cNvSpPr/>
      </dsp:nvSpPr>
      <dsp:spPr>
        <a:xfrm>
          <a:off x="9882187" y="347979"/>
          <a:ext cx="2238374" cy="270662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CCA2E6-0088-4E43-BFC6-FBFFBF6C0E49}">
      <dsp:nvSpPr>
        <dsp:cNvPr id="0" name=""/>
        <dsp:cNvSpPr/>
      </dsp:nvSpPr>
      <dsp:spPr>
        <a:xfrm>
          <a:off x="487679" y="5295899"/>
          <a:ext cx="11216640" cy="259080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2T18:04:25.32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6960 4221,'0'1354,"1"-1346,-1-1,-1 1,1 0,-2-1,1 1,-1-1,0 0,-5 13,5-16,0-1,0 0,0 0,-1 0,1-1,-1 1,0 0,0-1,0 0,0 0,0 0,0 0,0 0,-1-1,1 1,-1-1,1 0,-1 0,0 0,-5 0,-38 4,-1-3,-88-6,49 0,-962 0,571 6,470-2,1 0,-1 0,1-1,0 0,-1 0,1-1,0 0,0 0,-7-4,10 4,1 0,0 0,0 0,0-1,1 1,-1-1,1 0,-1 0,1 0,0 0,0 0,0-1,0 1,1-1,-1 1,1-1,0 1,0-1,-1-6,-2-28,2 1,1 0,6-54,0 5,-3-889,-3 515,-1 437,-1 0,0 0,-2 1,-1 0,-16-43,10 32,-11-50,20 57,0 0,2-30,-3-38,2 84,1 1,-2 0,1 0,-1 0,0 0,-1 0,-7-13,-6-7,2 0,1-1,1 0,-12-45,9 27,9 27,0 0,-3-23,-11-50,13 63,1 0,-4-51,9-331,4 202,-2-1066,3 1234,1 0,2 0,3 1,21-68,-17 66,-4-12,-8 41,1 1,1-1,5-16,-7 28,0-1,0 1,1 0,0 0,0-1,-1 1,2 1,-1-1,0 0,1 0,-1 1,1-1,0 1,-1 0,1 0,0 0,6-3,11 0,-14 4,0-1,0 1,-1-1,1 0,6-4,-11 5,0 1,0-1,0 1,0-1,-1 0,1 1,0-1,-1 0,1 1,0-1,-1 0,1 0,-1 0,1 0,-1 0,0 0,1 0,-1 1,0-1,0 0,0 0,1 0,-1 0,0 0,0 0,0 0,-1 0,1 0,0 0,0 0,0 0,-1 0,1 0,-1 0,1 0,0 0,-2-1,-3-6,-1 1,0-1,0 1,-1 1,0-1,-8-6,-22-22,30 28,0 1,-1-1,1 1,-1 1,-1-1,1 1,-1 1,0-1,0 2,0-1,0 1,0 0,-1 1,-14-2,-14 1,1 1,-57 5,44-1,-762 2,476-5,301 3,-1 1,-49 12,43-7,-47 4,-347-9,224-6,-1516 3,1709-1,0-1,0-1,0 0,0-2,1 0,-1-1,1-1,-25-13,23 12,0 1,-42-9,41 11,1 0,0-1,-24-11,26 9,0 0,-1 1,0 0,0 2,-22-4,9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2T18:04:51.55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2013,'0'-1888,"0"1881,0 0,0-1,1 1,0 0,0 0,1-1,0 1,0 0,4-7,-4 10,0 1,0 0,0 0,1 0,-1 1,1-1,0 1,0-1,0 1,0 0,0 0,1 0,-1 0,1 1,-1-1,1 1,-1 0,1 0,6 0,-1-1,-1 2,0-1,0 1,0 0,1 1,-1 0,0 1,9 2,62 25,-55-19,41 12,-16-13,64 4,11 2,-32-3,1-4,99-5,-136 0,107 18,-87-9,24 5,-40-6,84 5,452-14,-294-4,952 2,-1215 2,0 2,51 11,-44-6,47 3,325-9,-215-6,5613 3,-5791-1,0-2,-1 0,35-11,-31 7,58-6,-59 11,-14 2,-1 0,1-1,-1 0,0-1,1-1,-1 0,0 0,-1-1,23-11,-19 7,1 0,0 1,0 1,1 1,0 0,0 2,0-1,29 0,-30 2,-1-1,-1 0,0-1,0-1,0 0,22-13,-22 11,0 1,0 0,0 1,1 0,18-3,-12 5,0 1,0 0,0 1,38 5,-57-4,-1 1,1 0,0-1,-1 1,1 0,-1 0,1 0,-1 0,0 0,1 0,-1 0,0 1,0-1,0 0,0 1,0-1,0 1,0-1,-1 1,1-1,0 1,-1 0,1-1,-1 1,0 0,1 0,-1-1,0 4,1 7,-1 1,-1-1,-1 13,0-8,1 5,-1 12,-1-1,-1 0,-10 39,6-40,2 1,2-1,-1 52,0-4,2-57,-12 42,8-41,-4 35,4 51,8 121,1-85,-2 428,1-559,0-1,0 1,1 0,1-1,1 1,0-1,1 0,0 0,1-1,15 26,-16-31,1 0,-1-1,2 1,-1-1,1 0,0-1,0 0,1 0,0-1,0 0,0 0,1 0,-1-1,1-1,0 1,0-2,19 4,17-2,1-2,65-5,-55 0,56 4,-103 0,0 0,0 1,0 0,-1 1,1 0,-1 0,1 1,-1 0,0 0,-1 1,1 0,8 8,6 6,-1 2,26 35,-31-37,0 1,1-2,36 30,-11-19,-13-10,32 29,-36-27,-7-5,24 27,-37-38,0 2,0-1,-1 0,0 1,0 0,-1 0,0 0,4 13,-5-10,11 38,-2 1,-2 0,3 74,-13 82,1-169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2T18:06:43.10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5490 0,'0'1764,"0"-1757,0 0,-1 0,1 1,-1-1,0 0,-1 0,0 0,0 0,-4 8,4-11,0-1,-1 0,1 0,-1 0,1-1,-1 1,0-1,0 1,0-1,0 0,0 0,-1 0,1 0,-1-1,1 1,-1-1,1 0,-1 0,-6 0,-27 3,-1-1,1-2,-53-6,3 0,-324 4,393 3,1 0,-1 1,1 0,-1 2,1 0,0 1,1 1,0 0,-20 13,-61 23,68-32,1 0,-1-1,-1-1,0-2,0-1,-40 4,42-10,15-1,1 1,0 1,0 0,-12 3,21-3,0 0,0 0,0 0,0 0,0 1,0-1,0 1,1 0,-1 0,0 0,1 0,0 0,-1 1,1-1,0 1,0-1,0 1,1 0,-3 4,0 3,1 0,0 0,1 0,0 0,0 0,0 19,6 68,-1-48,-2-28,0-8,0 0,-2 0,1 0,-3 13,2-22,0 0,0 0,-1 0,1-1,-1 1,0 0,0-1,0 1,0-1,-1 0,1 0,-1 0,0 0,0 0,0 0,0-1,-5 3,-111 81,64-41,46-37,0 0,-1 0,0 0,0-1,0-1,-1 0,0 0,-18 6,8-8,-1 0,1-1,-1-1,-30-2,-11 2,52 0,-1 0,1 1,-1 0,1 1,0 0,0 1,-11 6,7-3,0-1,-25 7,5-6,-42 3,-10 2,37-5,-66 3,36-5,62-3,1 0,0 2,0 0,0 1,1 0,0 2,-28 16,-9 4,7-9,0-2,-63 14,33-10,36-11,-64 8,1-1,48-7,-1-3,-63 2,-114-11,82 0,-423 2,552-2,0 0,0-1,-32-10,-35-4,53 11,-1-2,-58-20,63 17,1 2,-1 1,-1 1,-33-2,-161 8,116 3,81-2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2T18:06:05.402"/>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1689 329,'104'1,"118"-4,-197 0,40-11,-40 7,39-4,156 8,-1 1,-197-1,43-12,-42 9,34-6,-30 8,-1-2,0-1,0-2,32-14,20-7,57-18,98-28,-180 60,-27 8,1 1,-1 1,50-4,144 9,-113 2,-96-1,0 1,1-1,-1 2,0 0,1 0,17 6,-25-6,0 0,-1 0,1 0,0 0,-1 1,1-1,-1 1,0 0,1 0,-2 0,1 0,0 1,-1-1,1 1,-1 0,0-1,0 1,0 0,-1 0,2 7,2 19,-1 0,-2 0,-1 1,-6 56,2-12,0 10,5 200,2-264,0 1,7 22,-4-22,5 37,-8 8,-5 88,3 29,3-146,2-1,21 66,-17-69,-2 1,-1 0,5 52,-11 288,-5-177,3 335,0-522,0 0,-1-1,-1 1,0 0,0-1,-1 1,0-1,-1 0,-8 16,4-12,-1-1,-1 0,0 0,-1-1,-21 20,-10 8,21-19,-46 35,56-50,0 0,-1-1,0-1,0 0,-1 0,1-1,-1-1,1 0,-1-1,-13 0,4 1,-45 8,32-2,-1-3,0-1,-37 0,-9 1,69-3,0 1,0 0,1 1,-1 0,1 1,-22 12,21-10,0-1,0 0,-1-1,1 0,-22 3,6-2,1 0,-1 2,1 1,1 2,0 0,1 2,0 1,0 1,2 1,-39 32,-60 39,114-81,0 0,-1 0,0-1,0 0,-1-1,1 0,-1 0,0-1,0-1,0 0,-13 1,-19-1,-69-4,45-1,-568 1,368 3,241-3,0 0,0-2,-29-8,25 5,-54-6,-301 10,197 5,-303-2,482 0,0 0,-1 0,1-1,0-1,-11-2,16 2,0 1,1-1,-1 0,1 0,-1 0,1 0,0-1,0 1,0-1,0 0,0 1,1-2,-1 1,-2-5,-6-7,1 1,-20-18,22 24,1 1,-1-1,2-1,-1 1,1-1,0 0,1-1,0 1,-6-19,5-7,1 0,2-1,2 1,5-61,-1 13,-4-35,4-92,-2 203,0 0,0-1,0 1,1 0,0 0,1 0,0 1,0-1,0 0,1 1,0 0,0 0,1 0,-1 0,1 1,0 0,11-8,-7 7,0 0,0 1,0 1,1-1,0 1,0 1,0 0,0 1,0 0,1 0,16 0,108 5,20-2,-136-4,-1-1,0 0,0-2,0 0,0-1,-1-1,26-15,-26 13,1 1,-1 0,2 2,-1 0,1 1,30-6,4 8,93 5,26-1,-148-4,1 0,-1-2,0-1,26-11,-26 9,0 0,1 2,41-7,-57 14,1-1,-1-1,1 0,-1 0,0-1,15-6,-21 7,0 0,0 0,0 0,0-1,0 1,0-1,-1 0,1 0,-1 0,0 0,0 0,0-1,0 1,0-1,-1 1,0-1,0 1,0-1,1-6,2-26,-1 1,-2-1,-6-59,1 10,1-917,5 529,-2 438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2T18:08:17.264"/>
    </inkml:context>
    <inkml:brush xml:id="br0">
      <inkml:brushProperty name="width" value="0.3" units="cm"/>
      <inkml:brushProperty name="height" value="0.6" units="cm"/>
      <inkml:brushProperty name="color" value="#00B44B"/>
      <inkml:brushProperty name="tip" value="rectangle"/>
      <inkml:brushProperty name="rasterOp" value="maskPen"/>
      <inkml:brushProperty name="ignorePressure" value="1"/>
    </inkml:brush>
  </inkml:definitions>
  <inkml:trace contextRef="#ctx0" brushRef="#br0">131 0,'0'454,"2"-419,2 0,11 51,-7-44,3 47,-9 43,-3-86,1 0,3 0,10 52,1-26,-8-35,2 0,23 63,3 0,-22-62,33 72,-29-76,16 52,-6-15,-16-43,-1 0,-2 1,0 0,3 44,-4 121,-7-187,1 1,0-1,1 0,0 1,0-1,0 0,1 0,0 0,4 8,-4-12,0 0,0 0,0 0,1 0,-1 0,1 0,0-1,-1 0,1 1,1-1,-1 0,0 0,0-1,1 1,-1-1,1 1,-1-1,1 0,0 0,3 0,30 3,-1-2,1-1,56-6,-7 1,-8 2,214 4,-187 16,-6-1,-61-11,38 10,-44-8,0-2,37 3,340-7,-204-4,368 2,-547 2,0 0,0 2,29 8,-24-5,53 6,6-12,-62-1,1 0,-1 2,0 1,37 8,-27-2,0-2,0-1,42 0,118-7,-81-2,374 3,-480 0,1 0,-1 1,0 0,1 1,-1 0,19 7,-26-7,0 0,0 0,0 0,0 0,-1 1,1 0,-1-1,0 1,0 0,0 1,0-1,0 0,-1 1,1 0,-1-1,0 1,0 0,0 0,-1 0,2 7,2 20,-1 0,-2 1,-1-1,-1 1,-8 51,3-58,-9 35,7-37,-6 41,6 44,8 123,2-83,-5-43,5 118,2-185,2 0,21 64,-17-68,-2 1,-1 0,5 52,-14 85,2 25,18-80,-11-78,4 51,-9 323,-5-212,2-165,1-15,-1 1,-5 35,4-51,0 1,-1-1,0 1,0-1,-1 0,0 0,0 0,0 0,-1-1,1 1,-1-1,-9 9,-129 106,129-110,0-1,-1-1,0 0,0-1,-1 0,0-1,0-1,-25 6,21-7,1 2,-1 0,2 1,-1 1,-25 15,35-18,0 1,0 0,0 1,0 0,1 0,1 0,-1 1,1 0,0 1,1-1,0 1,-5 13,2-5,0 1,-1-1,-1-1,0 0,-2 0,0-1,-22 23,21-25,-23 22,-1-1,-43 30,67-54,-1-2,0 0,0 0,-1-2,0 0,0 0,-1-1,1-1,-1-1,-24 3,-218-7,104-3,-378 4,522 0,0 0,0 1,0 0,0 1,0 0,0 0,1 1,-1 0,1 1,0 0,0 1,0 0,-15 11,5-3,-12 9,-50 27,68-42,0-2,0 1,-1-2,1 0,-1-1,0 0,-22 1,-245-4,111-4,-403 4,560 1,1 0,-1 0,1 1,0 1,-1 0,1 0,0 2,1-1,-1 1,1 1,-13 8,12-8,0 0,-1-1,0 0,0-1,-1-1,1 0,-1-1,-14 1,-114-3,83-2,-44 3,-83-5,70-14,76 10,-49-4,76 11,0 0,1 0,-1-1,0-1,1 0,0-1,0-1,-19-8,30 12,0 0,0 0,0 1,-1-1,1 1,0-1,0 1,-1-1,1 1,0 0,-1 0,1 0,-1 0,1 0,0 0,-2 0,2 0,0 1,0-1,1 0,-1 1,0-1,1 1,-1-1,0 1,1-1,-1 1,1 0,-1-1,1 1,-1 0,1-1,-1 1,1 0,0 0,0-1,-1 2,0 5,0-1,0 1,0-1,1 1,1 9,-1-5,1 35,5 116,-6-158,1 0,0 0,0 0,0 0,0 0,0 0,1 0,0 0,0-1,0 1,0-1,0 1,1-1,-1 0,1 0,0 0,0 0,0 0,1-1,-1 1,0-1,1 0,0 0,-1-1,1 1,0-1,0 1,7 0,8 1,1 0,0-2,0 0,35-4,-25 1,847-6,-519 10,1075-2,-1415-1,0-1,-1-1,1 0,-1-2,0 0,0-1,31-15,-44 20,16-7,2 0,-1 2,1 1,0 1,41-3,117 8,-89 1,319-1,-379-3,0-1,50-11,21-4,-67 13,45-12,-50 9,1 2,40-4,338 7,-204 6,1434-3,-1632 0,1 0,-1 0,1-1,-1 0,0-1,1 1,-1-1,13-6,-16 6,-1 0,0 0,0 0,0-1,-1 1,1-1,-1 0,1 1,-1-1,0-1,0 1,0 0,0 0,-1-1,1 1,-1-1,0 1,0-1,1-7,2-26,-2 1,-1-1,-6-55,1 6,1-978,5 558,-2-262,-2 727,-15-81,-1-5,15-85,0 10,-1 165,-11-46,8 47,-5-48,10-12,2 55,-2 0,-11-65,2 47,-5-121,17-63,1 99,-2-257,2 371,1 1,2-1,1 1,18-52,-13 46,-1 0,8-60,-15-10,1-6,-3 97,1 0,1 0,0 0,1 1,10-24,-3 12,-2 0,-1-1,-1 0,-1 0,-1-1,-1 0,-2 1,-1-1,-2-31,-2-599,3 652,1-1,-1 1,0-1,-1 0,1 0,-1 0,-4-10,5 15,-1-1,0 1,0 0,0-1,0 1,0 0,0 0,0 0,0 0,0 0,0 0,-1 0,1 1,0-1,-1 0,1 1,0-1,-1 1,1-1,-1 1,1 0,-1-1,1 1,-1 0,1 0,-1 0,1 0,-1 1,1-1,-1 0,-2 1,-5 2,0 0,-1 0,1 1,0 0,1 1,-1 0,1 0,0 1,-11 9,-35 23,15-17,4-3,-40 29,46-29,0-1,-1-1,-51 18,44-19,-6 0,-77 18,53-17,29-7,-1-2,-1-2,-40 1,-122-7,75-2,48 4,-87-3,157 0,1 0,-1-1,0 0,1-1,0 1,0-2,0 1,0-1,1 0,-10-8,-21-14,-4 2,-1 2,-1 2,-75-25,84 39,-1 1,0 2,0 2,0 1,-46 4,7 0,-803-2,859-2,0-1,0-1,0-1,0 0,1-2,-1 0,1-1,-24-13,25 14,1 0,-1 0,0 2,0 0,0 1,-24-1,-110 5,80 1,-1783 1,987-5,853 3,0-2,0 0,0 0,0-1,0-1,0-1,1 1,0-2,-19-9,6-2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54ED5CDF-D877-4D47-A23D-643BCEC7C986}" type="datetimeFigureOut">
              <a:rPr lang="en-CA" smtClean="0"/>
              <a:t>2022-04-22</a:t>
            </a:fld>
            <a:endParaRPr lang="en-CA"/>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A6EBC391-6BA4-4C9B-B180-F0DBA86CAF0C}" type="slidenum">
              <a:rPr lang="en-CA" smtClean="0"/>
              <a:t>‹#›</a:t>
            </a:fld>
            <a:endParaRPr lang="en-CA"/>
          </a:p>
        </p:txBody>
      </p:sp>
    </p:spTree>
    <p:extLst>
      <p:ext uri="{BB962C8B-B14F-4D97-AF65-F5344CB8AC3E}">
        <p14:creationId xmlns:p14="http://schemas.microsoft.com/office/powerpoint/2010/main" val="205179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6EBC391-6BA4-4C9B-B180-F0DBA86CAF0C}" type="slidenum">
              <a:rPr lang="en-CA" smtClean="0"/>
              <a:t>17</a:t>
            </a:fld>
            <a:endParaRPr lang="en-CA"/>
          </a:p>
        </p:txBody>
      </p:sp>
    </p:spTree>
    <p:extLst>
      <p:ext uri="{BB962C8B-B14F-4D97-AF65-F5344CB8AC3E}">
        <p14:creationId xmlns:p14="http://schemas.microsoft.com/office/powerpoint/2010/main" val="37527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6EBC391-6BA4-4C9B-B180-F0DBA86CAF0C}" type="slidenum">
              <a:rPr lang="en-CA" smtClean="0"/>
              <a:t>18</a:t>
            </a:fld>
            <a:endParaRPr lang="en-CA"/>
          </a:p>
        </p:txBody>
      </p:sp>
    </p:spTree>
    <p:extLst>
      <p:ext uri="{BB962C8B-B14F-4D97-AF65-F5344CB8AC3E}">
        <p14:creationId xmlns:p14="http://schemas.microsoft.com/office/powerpoint/2010/main" val="114012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6EBC391-6BA4-4C9B-B180-F0DBA86CAF0C}" type="slidenum">
              <a:rPr lang="en-CA" smtClean="0"/>
              <a:t>55</a:t>
            </a:fld>
            <a:endParaRPr lang="en-CA"/>
          </a:p>
        </p:txBody>
      </p:sp>
    </p:spTree>
    <p:extLst>
      <p:ext uri="{BB962C8B-B14F-4D97-AF65-F5344CB8AC3E}">
        <p14:creationId xmlns:p14="http://schemas.microsoft.com/office/powerpoint/2010/main" val="7481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4269"/>
          </a:solidFill>
        </p:spPr>
        <p:txBody>
          <a:bodyPr wrap="square" lIns="0" tIns="0" rIns="0" bIns="0" rtlCol="0"/>
          <a:lstStyle/>
          <a:p>
            <a:endParaRPr/>
          </a:p>
        </p:txBody>
      </p:sp>
      <p:sp>
        <p:nvSpPr>
          <p:cNvPr id="17" name="bk object 17"/>
          <p:cNvSpPr/>
          <p:nvPr/>
        </p:nvSpPr>
        <p:spPr>
          <a:xfrm>
            <a:off x="9110594" y="0"/>
            <a:ext cx="0" cy="918844"/>
          </a:xfrm>
          <a:custGeom>
            <a:avLst/>
            <a:gdLst/>
            <a:ahLst/>
            <a:cxnLst/>
            <a:rect l="l" t="t" r="r" b="b"/>
            <a:pathLst>
              <a:path h="918844">
                <a:moveTo>
                  <a:pt x="0" y="0"/>
                </a:moveTo>
                <a:lnTo>
                  <a:pt x="0" y="918644"/>
                </a:lnTo>
              </a:path>
            </a:pathLst>
          </a:custGeom>
          <a:ln w="66675">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96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1" i="0">
                <a:solidFill>
                  <a:schemeClr val="bg1"/>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E4A8F"/>
          </a:solidFill>
        </p:spPr>
        <p:txBody>
          <a:bodyPr wrap="square" lIns="0" tIns="0" rIns="0" bIns="0" rtlCol="0"/>
          <a:lstStyle/>
          <a:p>
            <a:endParaRPr/>
          </a:p>
        </p:txBody>
      </p:sp>
      <p:sp>
        <p:nvSpPr>
          <p:cNvPr id="17" name="bk object 17"/>
          <p:cNvSpPr/>
          <p:nvPr/>
        </p:nvSpPr>
        <p:spPr>
          <a:xfrm>
            <a:off x="291197" y="302704"/>
            <a:ext cx="17649824" cy="971549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912870" y="0"/>
            <a:ext cx="0" cy="2487930"/>
          </a:xfrm>
          <a:custGeom>
            <a:avLst/>
            <a:gdLst/>
            <a:ahLst/>
            <a:cxnLst/>
            <a:rect l="l" t="t" r="r" b="b"/>
            <a:pathLst>
              <a:path h="2487930">
                <a:moveTo>
                  <a:pt x="0" y="0"/>
                </a:moveTo>
                <a:lnTo>
                  <a:pt x="0" y="2487749"/>
                </a:lnTo>
              </a:path>
            </a:pathLst>
          </a:custGeom>
          <a:ln w="66675">
            <a:solidFill>
              <a:srgbClr val="FFFFFF"/>
            </a:solidFill>
          </a:ln>
        </p:spPr>
        <p:txBody>
          <a:bodyPr wrap="square" lIns="0" tIns="0" rIns="0" bIns="0" rtlCol="0"/>
          <a:lstStyle/>
          <a:p>
            <a:endParaRPr/>
          </a:p>
        </p:txBody>
      </p:sp>
      <p:sp>
        <p:nvSpPr>
          <p:cNvPr id="19" name="bk object 19"/>
          <p:cNvSpPr/>
          <p:nvPr/>
        </p:nvSpPr>
        <p:spPr>
          <a:xfrm>
            <a:off x="6847068" y="3822287"/>
            <a:ext cx="4543424" cy="1684706"/>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96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4269"/>
          </a:solidFill>
        </p:spPr>
        <p:txBody>
          <a:bodyPr wrap="square" lIns="0" tIns="0" rIns="0" bIns="0" rtlCol="0"/>
          <a:lstStyle/>
          <a:p>
            <a:endParaRPr/>
          </a:p>
        </p:txBody>
      </p:sp>
      <p:sp>
        <p:nvSpPr>
          <p:cNvPr id="2" name="Holder 2"/>
          <p:cNvSpPr>
            <a:spLocks noGrp="1"/>
          </p:cNvSpPr>
          <p:nvPr>
            <p:ph type="title"/>
          </p:nvPr>
        </p:nvSpPr>
        <p:spPr>
          <a:xfrm>
            <a:off x="4139243" y="3360896"/>
            <a:ext cx="10009513" cy="4060190"/>
          </a:xfrm>
          <a:prstGeom prst="rect">
            <a:avLst/>
          </a:prstGeom>
        </p:spPr>
        <p:txBody>
          <a:bodyPr wrap="square" lIns="0" tIns="0" rIns="0" bIns="0">
            <a:spAutoFit/>
          </a:bodyPr>
          <a:lstStyle>
            <a:lvl1pPr>
              <a:defRPr sz="9600" b="1" i="0">
                <a:solidFill>
                  <a:schemeClr val="bg1"/>
                </a:solidFill>
                <a:latin typeface="Calibri"/>
                <a:cs typeface="Calibri"/>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customXml" Target="../ink/ink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customXml" Target="../ink/ink5.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hyperlink" Target="mailto:INFO@BARIBEAUCONSTRUCTION.COM"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4269"/>
          </a:solidFill>
        </p:spPr>
        <p:txBody>
          <a:bodyPr wrap="square" lIns="0" tIns="0" rIns="0" bIns="0" rtlCol="0"/>
          <a:lstStyle/>
          <a:p>
            <a:endParaRPr/>
          </a:p>
        </p:txBody>
      </p:sp>
      <p:sp>
        <p:nvSpPr>
          <p:cNvPr id="3" name="object 3"/>
          <p:cNvSpPr/>
          <p:nvPr/>
        </p:nvSpPr>
        <p:spPr>
          <a:xfrm>
            <a:off x="9524" y="0"/>
            <a:ext cx="10287000" cy="845819"/>
          </a:xfrm>
          <a:custGeom>
            <a:avLst/>
            <a:gdLst/>
            <a:ahLst/>
            <a:cxnLst/>
            <a:rect l="l" t="t" r="r" b="b"/>
            <a:pathLst>
              <a:path w="10287000" h="845819">
                <a:moveTo>
                  <a:pt x="0" y="0"/>
                </a:moveTo>
                <a:lnTo>
                  <a:pt x="10286999" y="0"/>
                </a:lnTo>
                <a:lnTo>
                  <a:pt x="10286999" y="845820"/>
                </a:lnTo>
                <a:lnTo>
                  <a:pt x="0" y="84582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9524" y="845820"/>
            <a:ext cx="845819" cy="9441180"/>
          </a:xfrm>
          <a:custGeom>
            <a:avLst/>
            <a:gdLst/>
            <a:ahLst/>
            <a:cxnLst/>
            <a:rect l="l" t="t" r="r" b="b"/>
            <a:pathLst>
              <a:path w="845819" h="9441180">
                <a:moveTo>
                  <a:pt x="0" y="0"/>
                </a:moveTo>
                <a:lnTo>
                  <a:pt x="845506" y="0"/>
                </a:lnTo>
                <a:lnTo>
                  <a:pt x="845506" y="9441180"/>
                </a:lnTo>
                <a:lnTo>
                  <a:pt x="0" y="944118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1513766" y="1491424"/>
            <a:ext cx="3124199" cy="116204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365343" y="0"/>
            <a:ext cx="8922655" cy="10286999"/>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202565" rIns="0" bIns="0" rtlCol="0">
            <a:spAutoFit/>
          </a:bodyPr>
          <a:lstStyle/>
          <a:p>
            <a:pPr marL="12065" marR="5080" algn="ctr">
              <a:lnSpc>
                <a:spcPts val="10130"/>
              </a:lnSpc>
              <a:spcBef>
                <a:spcPts val="1595"/>
              </a:spcBef>
              <a:tabLst>
                <a:tab pos="5486400" algn="l"/>
              </a:tabLst>
            </a:pPr>
            <a:r>
              <a:rPr spc="1050" dirty="0"/>
              <a:t>M</a:t>
            </a:r>
            <a:r>
              <a:rPr spc="2285" dirty="0"/>
              <a:t>O</a:t>
            </a:r>
            <a:r>
              <a:rPr spc="1235" dirty="0"/>
              <a:t>U</a:t>
            </a:r>
            <a:r>
              <a:rPr spc="1964" dirty="0"/>
              <a:t>N</a:t>
            </a:r>
            <a:r>
              <a:rPr spc="965" dirty="0"/>
              <a:t>T</a:t>
            </a:r>
            <a:r>
              <a:rPr dirty="0"/>
              <a:t>	</a:t>
            </a:r>
            <a:r>
              <a:rPr spc="2270" dirty="0"/>
              <a:t>S</a:t>
            </a:r>
            <a:r>
              <a:rPr spc="2065" dirty="0"/>
              <a:t>A</a:t>
            </a:r>
            <a:r>
              <a:rPr spc="1720" dirty="0"/>
              <a:t>L</a:t>
            </a:r>
            <a:r>
              <a:rPr spc="1245" dirty="0"/>
              <a:t>E</a:t>
            </a:r>
            <a:r>
              <a:rPr spc="345" dirty="0"/>
              <a:t>M  </a:t>
            </a:r>
            <a:r>
              <a:rPr spc="1635" dirty="0"/>
              <a:t>CHRISTIAN</a:t>
            </a:r>
          </a:p>
          <a:p>
            <a:pPr algn="ctr">
              <a:lnSpc>
                <a:spcPts val="10015"/>
              </a:lnSpc>
            </a:pPr>
            <a:r>
              <a:rPr spc="2055" dirty="0"/>
              <a:t>SCHOOL</a:t>
            </a:r>
          </a:p>
        </p:txBody>
      </p:sp>
      <p:sp>
        <p:nvSpPr>
          <p:cNvPr id="8" name="object 8"/>
          <p:cNvSpPr txBox="1"/>
          <p:nvPr/>
        </p:nvSpPr>
        <p:spPr>
          <a:xfrm>
            <a:off x="8589915" y="7986056"/>
            <a:ext cx="1551305" cy="375920"/>
          </a:xfrm>
          <a:prstGeom prst="rect">
            <a:avLst/>
          </a:prstGeom>
        </p:spPr>
        <p:txBody>
          <a:bodyPr vert="horz" wrap="square" lIns="0" tIns="12700" rIns="0" bIns="0" rtlCol="0">
            <a:spAutoFit/>
          </a:bodyPr>
          <a:lstStyle/>
          <a:p>
            <a:pPr marL="12700">
              <a:lnSpc>
                <a:spcPct val="100000"/>
              </a:lnSpc>
              <a:spcBef>
                <a:spcPts val="100"/>
              </a:spcBef>
              <a:tabLst>
                <a:tab pos="847090" algn="l"/>
              </a:tabLst>
            </a:pPr>
            <a:r>
              <a:rPr sz="2300" spc="310" dirty="0">
                <a:solidFill>
                  <a:srgbClr val="FFFFFF"/>
                </a:solidFill>
                <a:latin typeface="Calibri"/>
                <a:cs typeface="Calibri"/>
              </a:rPr>
              <a:t>A</a:t>
            </a:r>
            <a:r>
              <a:rPr sz="2300" spc="345" dirty="0">
                <a:solidFill>
                  <a:srgbClr val="FFFFFF"/>
                </a:solidFill>
                <a:latin typeface="Calibri"/>
                <a:cs typeface="Calibri"/>
              </a:rPr>
              <a:t>p</a:t>
            </a:r>
            <a:r>
              <a:rPr sz="2300" spc="114" dirty="0">
                <a:solidFill>
                  <a:srgbClr val="FFFFFF"/>
                </a:solidFill>
                <a:latin typeface="Calibri"/>
                <a:cs typeface="Calibri"/>
              </a:rPr>
              <a:t>r</a:t>
            </a:r>
            <a:r>
              <a:rPr sz="2300" spc="85" dirty="0">
                <a:solidFill>
                  <a:srgbClr val="FFFFFF"/>
                </a:solidFill>
                <a:latin typeface="Calibri"/>
                <a:cs typeface="Calibri"/>
              </a:rPr>
              <a:t>i</a:t>
            </a:r>
            <a:r>
              <a:rPr sz="2300" spc="90" dirty="0">
                <a:solidFill>
                  <a:srgbClr val="FFFFFF"/>
                </a:solidFill>
                <a:latin typeface="Calibri"/>
                <a:cs typeface="Calibri"/>
              </a:rPr>
              <a:t>l</a:t>
            </a:r>
            <a:r>
              <a:rPr sz="2300" dirty="0">
                <a:solidFill>
                  <a:srgbClr val="FFFFFF"/>
                </a:solidFill>
                <a:latin typeface="Calibri"/>
                <a:cs typeface="Calibri"/>
              </a:rPr>
              <a:t>	</a:t>
            </a:r>
            <a:r>
              <a:rPr sz="2300" spc="135" dirty="0">
                <a:solidFill>
                  <a:srgbClr val="FFFFFF"/>
                </a:solidFill>
                <a:latin typeface="Calibri"/>
                <a:cs typeface="Calibri"/>
              </a:rPr>
              <a:t>2</a:t>
            </a:r>
            <a:r>
              <a:rPr sz="2300" spc="350" dirty="0">
                <a:solidFill>
                  <a:srgbClr val="FFFFFF"/>
                </a:solidFill>
                <a:latin typeface="Calibri"/>
                <a:cs typeface="Calibri"/>
              </a:rPr>
              <a:t>0</a:t>
            </a:r>
            <a:r>
              <a:rPr sz="2300" spc="135" dirty="0">
                <a:solidFill>
                  <a:srgbClr val="FFFFFF"/>
                </a:solidFill>
                <a:latin typeface="Calibri"/>
                <a:cs typeface="Calibri"/>
              </a:rPr>
              <a:t>2</a:t>
            </a:r>
            <a:r>
              <a:rPr sz="2300" spc="140" dirty="0">
                <a:solidFill>
                  <a:srgbClr val="FFFFFF"/>
                </a:solidFill>
                <a:latin typeface="Calibri"/>
                <a:cs typeface="Calibri"/>
              </a:rPr>
              <a:t>2</a:t>
            </a:r>
            <a:endParaRPr sz="2300">
              <a:latin typeface="Calibri"/>
              <a:cs typeface="Calibri"/>
            </a:endParaRPr>
          </a:p>
        </p:txBody>
      </p:sp>
      <p:pic>
        <p:nvPicPr>
          <p:cNvPr id="9" name="Audio 8">
            <a:hlinkClick r:id="" action="ppaction://media"/>
            <a:extLst>
              <a:ext uri="{FF2B5EF4-FFF2-40B4-BE49-F238E27FC236}">
                <a16:creationId xmlns:a16="http://schemas.microsoft.com/office/drawing/2014/main" id="{8CE3A64E-8A24-40CF-8048-D60BE3BE3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81"/>
    </mc:Choice>
    <mc:Fallback xmlns="">
      <p:transition spd="slow" advTm="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292443" y="4000500"/>
            <a:ext cx="17449800" cy="1602939"/>
          </a:xfrm>
          <a:prstGeom prst="rect">
            <a:avLst/>
          </a:prstGeom>
          <a:noFill/>
        </p:spPr>
        <p:txBody>
          <a:bodyPr wrap="square">
            <a:spAutoFit/>
          </a:bodyPr>
          <a:lstStyle/>
          <a:p>
            <a:pPr algn="ctr">
              <a:lnSpc>
                <a:spcPct val="107000"/>
              </a:lnSpc>
              <a:spcAft>
                <a:spcPts val="800"/>
              </a:spcAft>
            </a:pPr>
            <a:r>
              <a:rPr lang="en-CA" sz="9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Sharing by </a:t>
            </a:r>
            <a:r>
              <a:rPr lang="en-CA" sz="9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Anita Thiessen</a:t>
            </a:r>
            <a:endParaRPr lang="en-CA" sz="9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8470E7BC-2941-4F6E-ABA7-20E1FEA905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415793632"/>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933699"/>
            <a:ext cx="14417038" cy="5355312"/>
          </a:xfrm>
          <a:prstGeom prst="rect">
            <a:avLst/>
          </a:prstGeom>
          <a:noFill/>
        </p:spPr>
        <p:txBody>
          <a:bodyPr wrap="square" rtlCol="0">
            <a:spAutoFit/>
          </a:bodyPr>
          <a:lstStyle/>
          <a:p>
            <a:pPr algn="ctr"/>
            <a:r>
              <a:rPr lang="en-CA" sz="5400" dirty="0">
                <a:solidFill>
                  <a:schemeClr val="bg1"/>
                </a:solidFill>
              </a:rPr>
              <a:t>To continue to provide a high level of Bible based academic instruction and to partner with parents as we educate the whole child, equipping and training the student for a life of obedience to their calling in this world as an image-bearer of Jesus Christ</a:t>
            </a:r>
          </a:p>
          <a:p>
            <a:endParaRPr lang="en-CA" dirty="0"/>
          </a:p>
        </p:txBody>
      </p:sp>
      <p:pic>
        <p:nvPicPr>
          <p:cNvPr id="5" name="Audio 4">
            <a:hlinkClick r:id="" action="ppaction://media"/>
            <a:extLst>
              <a:ext uri="{FF2B5EF4-FFF2-40B4-BE49-F238E27FC236}">
                <a16:creationId xmlns:a16="http://schemas.microsoft.com/office/drawing/2014/main" id="{9F668AE3-4A92-4CC6-8870-AF3E2F6C9D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1"/>
    </mc:Choice>
    <mc:Fallback xmlns="">
      <p:transition spd="slow" advTm="20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933699"/>
            <a:ext cx="14417038" cy="5355312"/>
          </a:xfrm>
          <a:prstGeom prst="rect">
            <a:avLst/>
          </a:prstGeom>
          <a:noFill/>
        </p:spPr>
        <p:txBody>
          <a:bodyPr wrap="square" rtlCol="0">
            <a:spAutoFit/>
          </a:bodyPr>
          <a:lstStyle/>
          <a:p>
            <a:pPr algn="ctr"/>
            <a:r>
              <a:rPr lang="en-CA" sz="5400" dirty="0">
                <a:solidFill>
                  <a:schemeClr val="bg1"/>
                </a:solidFill>
              </a:rPr>
              <a:t>We do not want to look at MSCS as just a school, but rather a Missions Training Field.</a:t>
            </a:r>
          </a:p>
          <a:p>
            <a:pPr algn="ctr"/>
            <a:r>
              <a:rPr lang="en-CA" sz="5400" dirty="0">
                <a:solidFill>
                  <a:schemeClr val="bg1"/>
                </a:solidFill>
              </a:rPr>
              <a:t>We want a connection to continue, between family and school, as well as student and school.  We want you to come back with/for your children and with/for your grandchildren.  </a:t>
            </a:r>
          </a:p>
          <a:p>
            <a:endParaRPr lang="en-CA" dirty="0"/>
          </a:p>
        </p:txBody>
      </p:sp>
      <p:pic>
        <p:nvPicPr>
          <p:cNvPr id="5" name="Audio 4">
            <a:hlinkClick r:id="" action="ppaction://media"/>
            <a:extLst>
              <a:ext uri="{FF2B5EF4-FFF2-40B4-BE49-F238E27FC236}">
                <a16:creationId xmlns:a16="http://schemas.microsoft.com/office/drawing/2014/main" id="{302AB23D-48B0-470C-9369-3F597108F2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117145561"/>
      </p:ext>
    </p:extLst>
  </p:cSld>
  <p:clrMapOvr>
    <a:masterClrMapping/>
  </p:clrMapOvr>
  <mc:AlternateContent xmlns:mc="http://schemas.openxmlformats.org/markup-compatibility/2006" xmlns:p14="http://schemas.microsoft.com/office/powerpoint/2010/main">
    <mc:Choice Requires="p14">
      <p:transition spd="slow" p14:dur="2000" advTm="21743"/>
    </mc:Choice>
    <mc:Fallback xmlns="">
      <p:transition spd="slow" advTm="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933699"/>
            <a:ext cx="14417038" cy="5909310"/>
          </a:xfrm>
          <a:prstGeom prst="rect">
            <a:avLst/>
          </a:prstGeom>
          <a:noFill/>
        </p:spPr>
        <p:txBody>
          <a:bodyPr wrap="square" rtlCol="0">
            <a:spAutoFit/>
          </a:bodyPr>
          <a:lstStyle/>
          <a:p>
            <a:pPr algn="ctr"/>
            <a:r>
              <a:rPr lang="en-CA" sz="5400" dirty="0">
                <a:solidFill>
                  <a:schemeClr val="bg1"/>
                </a:solidFill>
              </a:rPr>
              <a:t>We want our students to have a strong foundation rooted in Christ when they graduate MSCS.</a:t>
            </a:r>
          </a:p>
          <a:p>
            <a:pPr algn="ctr"/>
            <a:r>
              <a:rPr lang="en-CA" sz="5400" dirty="0">
                <a:solidFill>
                  <a:schemeClr val="bg1"/>
                </a:solidFill>
              </a:rPr>
              <a:t>We pray that it will only grow and strengthen as they leave and go out into the world and share the love of Christ with those they meet in college, university or at work making every place their mission field to Christ</a:t>
            </a:r>
            <a:endParaRPr lang="en-CA" dirty="0"/>
          </a:p>
        </p:txBody>
      </p:sp>
      <p:pic>
        <p:nvPicPr>
          <p:cNvPr id="5" name="Audio 4">
            <a:hlinkClick r:id="" action="ppaction://media"/>
            <a:extLst>
              <a:ext uri="{FF2B5EF4-FFF2-40B4-BE49-F238E27FC236}">
                <a16:creationId xmlns:a16="http://schemas.microsoft.com/office/drawing/2014/main" id="{9C922E23-7AAC-41E0-AE8D-4E91738F18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3750421564"/>
      </p:ext>
    </p:extLst>
  </p:cSld>
  <p:clrMapOvr>
    <a:masterClrMapping/>
  </p:clrMapOvr>
  <mc:AlternateContent xmlns:mc="http://schemas.openxmlformats.org/markup-compatibility/2006" xmlns:p14="http://schemas.microsoft.com/office/powerpoint/2010/main">
    <mc:Choice Requires="p14">
      <p:transition spd="slow" p14:dur="2000" advTm="22653"/>
    </mc:Choice>
    <mc:Fallback xmlns="">
      <p:transition spd="slow" advTm="22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3573840"/>
            <a:ext cx="14417038" cy="1569660"/>
          </a:xfrm>
          <a:prstGeom prst="rect">
            <a:avLst/>
          </a:prstGeom>
          <a:noFill/>
        </p:spPr>
        <p:txBody>
          <a:bodyPr wrap="square" rtlCol="0">
            <a:spAutoFit/>
          </a:bodyPr>
          <a:lstStyle/>
          <a:p>
            <a:pPr algn="ctr"/>
            <a:r>
              <a:rPr lang="en-CA" sz="9600" dirty="0">
                <a:solidFill>
                  <a:schemeClr val="bg1"/>
                </a:solidFill>
              </a:rPr>
              <a:t>Sharing by Abe </a:t>
            </a:r>
            <a:r>
              <a:rPr lang="en-CA" sz="9600" dirty="0" err="1">
                <a:solidFill>
                  <a:schemeClr val="bg1"/>
                </a:solidFill>
              </a:rPr>
              <a:t>Redecop</a:t>
            </a:r>
            <a:endParaRPr lang="en-CA" sz="9600" dirty="0"/>
          </a:p>
        </p:txBody>
      </p:sp>
      <p:pic>
        <p:nvPicPr>
          <p:cNvPr id="5" name="Audio 4">
            <a:hlinkClick r:id="" action="ppaction://media"/>
            <a:extLst>
              <a:ext uri="{FF2B5EF4-FFF2-40B4-BE49-F238E27FC236}">
                <a16:creationId xmlns:a16="http://schemas.microsoft.com/office/drawing/2014/main" id="{290C5FAD-FBA8-40AC-B72D-E435B8240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1207729617"/>
      </p:ext>
    </p:extLst>
  </p:cSld>
  <p:clrMapOvr>
    <a:masterClrMapping/>
  </p:clrMapOvr>
  <mc:AlternateContent xmlns:mc="http://schemas.openxmlformats.org/markup-compatibility/2006" xmlns:p14="http://schemas.microsoft.com/office/powerpoint/2010/main">
    <mc:Choice Requires="p14">
      <p:transition spd="slow" p14:dur="2000" advTm="1828"/>
    </mc:Choice>
    <mc:Fallback xmlns="">
      <p:transition spd="slow" advTm="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857500"/>
            <a:ext cx="14417038" cy="3970318"/>
          </a:xfrm>
          <a:prstGeom prst="rect">
            <a:avLst/>
          </a:prstGeom>
          <a:noFill/>
        </p:spPr>
        <p:txBody>
          <a:bodyPr wrap="square" rtlCol="0">
            <a:spAutoFit/>
          </a:bodyPr>
          <a:lstStyle/>
          <a:p>
            <a:pPr algn="ctr"/>
            <a:r>
              <a:rPr lang="en-CA" dirty="0">
                <a:solidFill>
                  <a:schemeClr val="bg1"/>
                </a:solidFill>
              </a:rPr>
              <a:t> </a:t>
            </a:r>
            <a:r>
              <a:rPr lang="en-CA" sz="5400" dirty="0">
                <a:solidFill>
                  <a:schemeClr val="bg1"/>
                </a:solidFill>
              </a:rPr>
              <a:t>Building a new elementary school on the current school property </a:t>
            </a:r>
          </a:p>
          <a:p>
            <a:pPr algn="ctr"/>
            <a:endParaRPr lang="en-CA" sz="5400" dirty="0">
              <a:solidFill>
                <a:schemeClr val="bg1"/>
              </a:solidFill>
            </a:endParaRPr>
          </a:p>
          <a:p>
            <a:pPr algn="ctr"/>
            <a:r>
              <a:rPr lang="en-CA" sz="5400" dirty="0">
                <a:solidFill>
                  <a:schemeClr val="bg1"/>
                </a:solidFill>
              </a:rPr>
              <a:t>(Next door to existing school location)</a:t>
            </a:r>
          </a:p>
          <a:p>
            <a:endParaRPr lang="en-CA" dirty="0">
              <a:solidFill>
                <a:schemeClr val="bg1"/>
              </a:solidFill>
            </a:endParaRPr>
          </a:p>
          <a:p>
            <a:endParaRPr lang="en-CA" dirty="0">
              <a:solidFill>
                <a:schemeClr val="bg1"/>
              </a:solidFill>
            </a:endParaRPr>
          </a:p>
        </p:txBody>
      </p:sp>
      <p:pic>
        <p:nvPicPr>
          <p:cNvPr id="5" name="Audio 4">
            <a:hlinkClick r:id="" action="ppaction://media"/>
            <a:extLst>
              <a:ext uri="{FF2B5EF4-FFF2-40B4-BE49-F238E27FC236}">
                <a16:creationId xmlns:a16="http://schemas.microsoft.com/office/drawing/2014/main" id="{58C2222B-8484-4E97-9892-82294F8664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457902875"/>
      </p:ext>
    </p:extLst>
  </p:cSld>
  <p:clrMapOvr>
    <a:masterClrMapping/>
  </p:clrMapOvr>
  <mc:AlternateContent xmlns:mc="http://schemas.openxmlformats.org/markup-compatibility/2006" xmlns:p14="http://schemas.microsoft.com/office/powerpoint/2010/main">
    <mc:Choice Requires="p14">
      <p:transition spd="slow" p14:dur="2000" advTm="10875"/>
    </mc:Choice>
    <mc:Fallback xmlns="">
      <p:transition spd="slow" advTm="1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781300"/>
            <a:ext cx="14417038" cy="6186309"/>
          </a:xfrm>
          <a:prstGeom prst="rect">
            <a:avLst/>
          </a:prstGeom>
          <a:noFill/>
        </p:spPr>
        <p:txBody>
          <a:bodyPr wrap="square" rtlCol="0">
            <a:spAutoFit/>
          </a:bodyPr>
          <a:lstStyle/>
          <a:p>
            <a:pPr algn="ctr"/>
            <a:r>
              <a:rPr lang="en-CA" sz="5400" dirty="0">
                <a:solidFill>
                  <a:schemeClr val="bg1"/>
                </a:solidFill>
              </a:rPr>
              <a:t> MSCC has been a huge part of this school from the very beginning and a big blessing. </a:t>
            </a:r>
          </a:p>
          <a:p>
            <a:pPr algn="ctr"/>
            <a:r>
              <a:rPr lang="en-CA" sz="5400" dirty="0">
                <a:solidFill>
                  <a:schemeClr val="bg1"/>
                </a:solidFill>
              </a:rPr>
              <a:t>We are thankful for their continued support and relationship with MSCC.</a:t>
            </a:r>
          </a:p>
          <a:p>
            <a:pPr algn="ctr"/>
            <a:r>
              <a:rPr lang="en-CA" sz="5400" dirty="0">
                <a:solidFill>
                  <a:schemeClr val="bg1"/>
                </a:solidFill>
              </a:rPr>
              <a:t>As we step out on our own, we are excited to grow our school community and see our dreams become reality.  </a:t>
            </a:r>
          </a:p>
          <a:p>
            <a:endParaRPr lang="en-CA" dirty="0">
              <a:solidFill>
                <a:schemeClr val="bg1"/>
              </a:solidFill>
            </a:endParaRPr>
          </a:p>
        </p:txBody>
      </p:sp>
      <p:pic>
        <p:nvPicPr>
          <p:cNvPr id="5" name="Audio 4">
            <a:hlinkClick r:id="" action="ppaction://media"/>
            <a:extLst>
              <a:ext uri="{FF2B5EF4-FFF2-40B4-BE49-F238E27FC236}">
                <a16:creationId xmlns:a16="http://schemas.microsoft.com/office/drawing/2014/main" id="{C05219E4-1984-41EE-8E34-191CEB77FA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848684603"/>
      </p:ext>
    </p:extLst>
  </p:cSld>
  <p:clrMapOvr>
    <a:masterClrMapping/>
  </p:clrMapOvr>
  <mc:AlternateContent xmlns:mc="http://schemas.openxmlformats.org/markup-compatibility/2006" xmlns:p14="http://schemas.microsoft.com/office/powerpoint/2010/main">
    <mc:Choice Requires="p14">
      <p:transition spd="slow" p14:dur="2000" advTm="23517"/>
    </mc:Choice>
    <mc:Fallback xmlns="">
      <p:transition spd="slow" advTm="2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933699"/>
            <a:ext cx="14417038" cy="6124754"/>
          </a:xfrm>
          <a:prstGeom prst="rect">
            <a:avLst/>
          </a:prstGeom>
          <a:noFill/>
        </p:spPr>
        <p:txBody>
          <a:bodyPr wrap="square" rtlCol="0">
            <a:spAutoFit/>
          </a:bodyPr>
          <a:lstStyle/>
          <a:p>
            <a:pPr algn="ctr"/>
            <a:r>
              <a:rPr lang="en-CA" dirty="0">
                <a:solidFill>
                  <a:schemeClr val="bg1"/>
                </a:solidFill>
              </a:rPr>
              <a:t> </a:t>
            </a:r>
            <a:r>
              <a:rPr lang="en-CA" sz="5400" dirty="0">
                <a:solidFill>
                  <a:schemeClr val="bg1"/>
                </a:solidFill>
              </a:rPr>
              <a:t>Building will provide larger classrooms for larger enrollment of students from JK to Grade 8</a:t>
            </a:r>
          </a:p>
          <a:p>
            <a:pPr algn="ctr"/>
            <a:endParaRPr lang="en-CA" sz="5400" dirty="0">
              <a:solidFill>
                <a:schemeClr val="bg1"/>
              </a:solidFill>
            </a:endParaRPr>
          </a:p>
          <a:p>
            <a:pPr algn="ctr"/>
            <a:r>
              <a:rPr lang="en-CA" sz="5400" dirty="0">
                <a:solidFill>
                  <a:schemeClr val="bg1"/>
                </a:solidFill>
              </a:rPr>
              <a:t>Extra space for labs, additional curricular options (science lab, art room etc..) library and chapel space</a:t>
            </a:r>
          </a:p>
          <a:p>
            <a:endParaRPr lang="en-CA" sz="3200" dirty="0">
              <a:solidFill>
                <a:schemeClr val="bg1"/>
              </a:solidFill>
            </a:endParaRPr>
          </a:p>
          <a:p>
            <a:endParaRPr lang="en-CA" dirty="0">
              <a:solidFill>
                <a:schemeClr val="bg1"/>
              </a:solidFill>
            </a:endParaRPr>
          </a:p>
          <a:p>
            <a:endParaRPr lang="en-CA" dirty="0">
              <a:solidFill>
                <a:schemeClr val="bg1"/>
              </a:solidFill>
            </a:endParaRPr>
          </a:p>
        </p:txBody>
      </p:sp>
      <p:pic>
        <p:nvPicPr>
          <p:cNvPr id="8" name="Audio 7">
            <a:hlinkClick r:id="" action="ppaction://media"/>
            <a:extLst>
              <a:ext uri="{FF2B5EF4-FFF2-40B4-BE49-F238E27FC236}">
                <a16:creationId xmlns:a16="http://schemas.microsoft.com/office/drawing/2014/main" id="{87E3D932-A7FF-43B7-A7C6-02A771A17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26077357"/>
      </p:ext>
    </p:extLst>
  </p:cSld>
  <p:clrMapOvr>
    <a:masterClrMapping/>
  </p:clrMapOvr>
  <mc:AlternateContent xmlns:mc="http://schemas.openxmlformats.org/markup-compatibility/2006" xmlns:p14="http://schemas.microsoft.com/office/powerpoint/2010/main">
    <mc:Choice Requires="p14">
      <p:transition spd="slow" p14:dur="2000" advTm="21186"/>
    </mc:Choice>
    <mc:Fallback xmlns="">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022073"/>
            <a:ext cx="14417038" cy="7786747"/>
          </a:xfrm>
          <a:prstGeom prst="rect">
            <a:avLst/>
          </a:prstGeom>
          <a:noFill/>
        </p:spPr>
        <p:txBody>
          <a:bodyPr wrap="square" rtlCol="0">
            <a:spAutoFit/>
          </a:bodyPr>
          <a:lstStyle/>
          <a:p>
            <a:endParaRPr lang="en-CA" sz="3200" dirty="0">
              <a:solidFill>
                <a:schemeClr val="bg1"/>
              </a:solidFill>
            </a:endParaRPr>
          </a:p>
          <a:p>
            <a:pPr algn="ctr"/>
            <a:r>
              <a:rPr lang="en-CA" sz="4800" dirty="0">
                <a:solidFill>
                  <a:schemeClr val="bg1"/>
                </a:solidFill>
              </a:rPr>
              <a:t>Gymnasium - with change rooms  (we hope to be able to rent this space out for additional income to families, homeschool groups )</a:t>
            </a:r>
          </a:p>
          <a:p>
            <a:pPr algn="ctr"/>
            <a:r>
              <a:rPr lang="en-CA" sz="4800" dirty="0">
                <a:solidFill>
                  <a:schemeClr val="bg1"/>
                </a:solidFill>
              </a:rPr>
              <a:t>(Due to the location of our school, we may not be hosts for any of our school related sports teams – CAASO)</a:t>
            </a:r>
          </a:p>
          <a:p>
            <a:pPr marL="285750" indent="-285750" algn="ctr">
              <a:buFont typeface="Arial" panose="020B0604020202020204" pitchFamily="34" charset="0"/>
              <a:buChar char="•"/>
            </a:pPr>
            <a:endParaRPr lang="en-CA" sz="4800" dirty="0">
              <a:solidFill>
                <a:schemeClr val="bg1"/>
              </a:solidFill>
            </a:endParaRPr>
          </a:p>
          <a:p>
            <a:pPr algn="ctr"/>
            <a:r>
              <a:rPr lang="en-CA" sz="4800" dirty="0">
                <a:solidFill>
                  <a:schemeClr val="bg1"/>
                </a:solidFill>
              </a:rPr>
              <a:t>Kitchen – possible cooking classes or class projects, special events and fundraisers, rental for additional income</a:t>
            </a:r>
          </a:p>
          <a:p>
            <a:endParaRPr lang="en-CA" dirty="0">
              <a:solidFill>
                <a:schemeClr val="bg1"/>
              </a:solidFill>
            </a:endParaRPr>
          </a:p>
          <a:p>
            <a:endParaRPr lang="en-CA" dirty="0">
              <a:solidFill>
                <a:schemeClr val="bg1"/>
              </a:solidFill>
            </a:endParaRPr>
          </a:p>
        </p:txBody>
      </p:sp>
      <p:pic>
        <p:nvPicPr>
          <p:cNvPr id="10" name="Audio 9">
            <a:hlinkClick r:id="" action="ppaction://media"/>
            <a:extLst>
              <a:ext uri="{FF2B5EF4-FFF2-40B4-BE49-F238E27FC236}">
                <a16:creationId xmlns:a16="http://schemas.microsoft.com/office/drawing/2014/main" id="{7CCDF1BC-2AC4-489C-831D-76A43C4E67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921411278"/>
      </p:ext>
    </p:extLst>
  </p:cSld>
  <p:clrMapOvr>
    <a:masterClrMapping/>
  </p:clrMapOvr>
  <mc:AlternateContent xmlns:mc="http://schemas.openxmlformats.org/markup-compatibility/2006" xmlns:p14="http://schemas.microsoft.com/office/powerpoint/2010/main">
    <mc:Choice Requires="p14">
      <p:transition spd="slow" p14:dur="2000" advTm="20884"/>
    </mc:Choice>
    <mc:Fallback xmlns="">
      <p:transition spd="slow" advTm="2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7"/>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2060575">
              <a:lnSpc>
                <a:spcPct val="100000"/>
              </a:lnSpc>
              <a:spcBef>
                <a:spcPts val="595"/>
              </a:spcBef>
            </a:pPr>
            <a:r>
              <a:rPr sz="5000" spc="905" dirty="0"/>
              <a:t>VISION</a:t>
            </a:r>
            <a:endParaRPr sz="5000" dirty="0"/>
          </a:p>
        </p:txBody>
      </p:sp>
      <p:sp>
        <p:nvSpPr>
          <p:cNvPr id="4" name="TextBox 3">
            <a:extLst>
              <a:ext uri="{FF2B5EF4-FFF2-40B4-BE49-F238E27FC236}">
                <a16:creationId xmlns:a16="http://schemas.microsoft.com/office/drawing/2014/main" id="{36F49D16-6AE8-46F7-88D5-EBF062BDAA4A}"/>
              </a:ext>
            </a:extLst>
          </p:cNvPr>
          <p:cNvSpPr txBox="1"/>
          <p:nvPr/>
        </p:nvSpPr>
        <p:spPr>
          <a:xfrm>
            <a:off x="1935481" y="2171700"/>
            <a:ext cx="14417038" cy="5355312"/>
          </a:xfrm>
          <a:prstGeom prst="rect">
            <a:avLst/>
          </a:prstGeom>
          <a:noFill/>
        </p:spPr>
        <p:txBody>
          <a:bodyPr wrap="square" rtlCol="0">
            <a:spAutoFit/>
          </a:bodyPr>
          <a:lstStyle/>
          <a:p>
            <a:pPr algn="ctr"/>
            <a:r>
              <a:rPr lang="en-CA" sz="4800" dirty="0">
                <a:solidFill>
                  <a:schemeClr val="bg1"/>
                </a:solidFill>
              </a:rPr>
              <a:t> </a:t>
            </a:r>
            <a:r>
              <a:rPr lang="en-CA" sz="5400" dirty="0">
                <a:solidFill>
                  <a:schemeClr val="bg1"/>
                </a:solidFill>
              </a:rPr>
              <a:t>We want to see MSCS continue to grow in numbers. </a:t>
            </a:r>
          </a:p>
          <a:p>
            <a:pPr algn="ctr"/>
            <a:endParaRPr lang="en-CA" sz="5400" dirty="0">
              <a:solidFill>
                <a:schemeClr val="bg1"/>
              </a:solidFill>
            </a:endParaRPr>
          </a:p>
          <a:p>
            <a:pPr algn="ctr"/>
            <a:r>
              <a:rPr lang="en-CA" sz="5400" dirty="0">
                <a:solidFill>
                  <a:schemeClr val="bg1"/>
                </a:solidFill>
              </a:rPr>
              <a:t>We dream of a high school.  We are hearing more and more the demand for a more local Christian high school</a:t>
            </a:r>
          </a:p>
          <a:p>
            <a:endParaRPr lang="en-CA" dirty="0">
              <a:solidFill>
                <a:schemeClr val="bg1"/>
              </a:solidFill>
            </a:endParaRPr>
          </a:p>
        </p:txBody>
      </p:sp>
      <p:pic>
        <p:nvPicPr>
          <p:cNvPr id="5" name="Audio 4">
            <a:hlinkClick r:id="" action="ppaction://media"/>
            <a:extLst>
              <a:ext uri="{FF2B5EF4-FFF2-40B4-BE49-F238E27FC236}">
                <a16:creationId xmlns:a16="http://schemas.microsoft.com/office/drawing/2014/main" id="{85B5D811-CF5E-4864-88AF-73BFA9D3E0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607035481"/>
      </p:ext>
    </p:extLst>
  </p:cSld>
  <p:clrMapOvr>
    <a:masterClrMapping/>
  </p:clrMapOvr>
  <mc:AlternateContent xmlns:mc="http://schemas.openxmlformats.org/markup-compatibility/2006" xmlns:p14="http://schemas.microsoft.com/office/powerpoint/2010/main">
    <mc:Choice Requires="p14">
      <p:transition spd="slow" p14:dur="2000" advTm="15754"/>
    </mc:Choice>
    <mc:Fallback xmlns="">
      <p:transition spd="slow" advTm="1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6276975"/>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Mount Salem Christian School was founded in 1987 and started operating out of the Mount Salem EMC Sunday School wing.  In order to begin lessons, a couple parents canvassed the local public schools for books and school supply donations.  In 1990 the school purchased its own set of books and with a couple curriculum changes, has been providing a high academic teaching since 1992.</a:t>
            </a:r>
          </a:p>
        </p:txBody>
      </p:sp>
      <p:pic>
        <p:nvPicPr>
          <p:cNvPr id="7" name="Audio 6">
            <a:hlinkClick r:id="" action="ppaction://media"/>
            <a:extLst>
              <a:ext uri="{FF2B5EF4-FFF2-40B4-BE49-F238E27FC236}">
                <a16:creationId xmlns:a16="http://schemas.microsoft.com/office/drawing/2014/main" id="{060A6F02-D919-4576-A201-35615457B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04"/>
    </mc:Choice>
    <mc:Fallback xmlns="">
      <p:transition spd="slow" advTm="3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897255"/>
          </a:xfrm>
          <a:prstGeom prst="rect">
            <a:avLst/>
          </a:prstGeom>
          <a:solidFill>
            <a:srgbClr val="004269"/>
          </a:solidFill>
          <a:ln w="75343">
            <a:solidFill>
              <a:srgbClr val="FFFFFF"/>
            </a:solidFill>
          </a:ln>
        </p:spPr>
        <p:txBody>
          <a:bodyPr vert="horz" wrap="square" lIns="0" tIns="205740" rIns="0" bIns="0" rtlCol="0">
            <a:spAutoFit/>
          </a:bodyPr>
          <a:lstStyle/>
          <a:p>
            <a:pPr marL="328295">
              <a:lnSpc>
                <a:spcPct val="100000"/>
              </a:lnSpc>
              <a:spcBef>
                <a:spcPts val="1620"/>
              </a:spcBef>
              <a:tabLst>
                <a:tab pos="1560195" algn="l"/>
                <a:tab pos="2638425" algn="l"/>
                <a:tab pos="3718560" algn="l"/>
                <a:tab pos="5855970" algn="l"/>
              </a:tabLst>
            </a:pPr>
            <a:r>
              <a:rPr sz="3000" spc="645" dirty="0"/>
              <a:t>HOW	</a:t>
            </a:r>
            <a:r>
              <a:rPr sz="3000" spc="605" dirty="0"/>
              <a:t>YOU	</a:t>
            </a:r>
            <a:r>
              <a:rPr sz="3000" spc="665" dirty="0"/>
              <a:t>CAN	</a:t>
            </a:r>
            <a:r>
              <a:rPr sz="3000" spc="560" dirty="0"/>
              <a:t>SUPPORT	</a:t>
            </a:r>
            <a:r>
              <a:rPr sz="3000" spc="509" dirty="0"/>
              <a:t>US</a:t>
            </a:r>
            <a:endParaRPr sz="3000"/>
          </a:p>
        </p:txBody>
      </p:sp>
      <p:sp>
        <p:nvSpPr>
          <p:cNvPr id="4" name="TextBox 3">
            <a:extLst>
              <a:ext uri="{FF2B5EF4-FFF2-40B4-BE49-F238E27FC236}">
                <a16:creationId xmlns:a16="http://schemas.microsoft.com/office/drawing/2014/main" id="{7C550545-19D8-4E96-A539-B7D9851DB0A2}"/>
              </a:ext>
            </a:extLst>
          </p:cNvPr>
          <p:cNvSpPr txBox="1"/>
          <p:nvPr/>
        </p:nvSpPr>
        <p:spPr>
          <a:xfrm>
            <a:off x="2773681" y="3543300"/>
            <a:ext cx="12740638" cy="1200329"/>
          </a:xfrm>
          <a:prstGeom prst="rect">
            <a:avLst/>
          </a:prstGeom>
          <a:noFill/>
        </p:spPr>
        <p:txBody>
          <a:bodyPr wrap="square" rtlCol="0">
            <a:spAutoFit/>
          </a:bodyPr>
          <a:lstStyle/>
          <a:p>
            <a:pPr algn="ctr"/>
            <a:r>
              <a:rPr lang="en-CA" sz="7200" b="1" dirty="0">
                <a:solidFill>
                  <a:schemeClr val="bg1"/>
                </a:solidFill>
              </a:rPr>
              <a:t>Sharing by Maria Dyck</a:t>
            </a:r>
            <a:endParaRPr lang="en-CA" sz="5400" dirty="0">
              <a:solidFill>
                <a:schemeClr val="bg1"/>
              </a:solidFill>
            </a:endParaRPr>
          </a:p>
        </p:txBody>
      </p:sp>
      <p:pic>
        <p:nvPicPr>
          <p:cNvPr id="5" name="Audio 4">
            <a:hlinkClick r:id="" action="ppaction://media"/>
            <a:extLst>
              <a:ext uri="{FF2B5EF4-FFF2-40B4-BE49-F238E27FC236}">
                <a16:creationId xmlns:a16="http://schemas.microsoft.com/office/drawing/2014/main" id="{1B967915-6C90-42B1-AD42-397D6FF232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604346356"/>
      </p:ext>
    </p:extLst>
  </p:cSld>
  <p:clrMapOvr>
    <a:masterClrMapping/>
  </p:clrMapOvr>
  <mc:AlternateContent xmlns:mc="http://schemas.openxmlformats.org/markup-compatibility/2006" xmlns:p14="http://schemas.microsoft.com/office/powerpoint/2010/main">
    <mc:Choice Requires="p14">
      <p:transition spd="slow" p14:dur="2000" advTm="2123"/>
    </mc:Choice>
    <mc:Fallback xmlns="">
      <p:transition spd="slow" advTm="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8038E08-C319-4BA0-9E33-CFDA3A6EA050}"/>
              </a:ext>
            </a:extLst>
          </p:cNvPr>
          <p:cNvSpPr txBox="1">
            <a:spLocks/>
          </p:cNvSpPr>
          <p:nvPr/>
        </p:nvSpPr>
        <p:spPr>
          <a:xfrm>
            <a:off x="5771515" y="876300"/>
            <a:ext cx="674497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2060575">
              <a:spcBef>
                <a:spcPts val="595"/>
              </a:spcBef>
            </a:pPr>
            <a:r>
              <a:rPr lang="en-CA" sz="5000" kern="0" spc="905" dirty="0">
                <a:solidFill>
                  <a:schemeClr val="bg1"/>
                </a:solidFill>
              </a:rPr>
              <a:t>STEPS</a:t>
            </a:r>
            <a:endParaRPr lang="en-CA" sz="5000" kern="0" dirty="0">
              <a:solidFill>
                <a:schemeClr val="bg1"/>
              </a:solidFill>
            </a:endParaRPr>
          </a:p>
        </p:txBody>
      </p:sp>
      <p:sp>
        <p:nvSpPr>
          <p:cNvPr id="3" name="TextBox 2">
            <a:extLst>
              <a:ext uri="{FF2B5EF4-FFF2-40B4-BE49-F238E27FC236}">
                <a16:creationId xmlns:a16="http://schemas.microsoft.com/office/drawing/2014/main" id="{90A9C629-58C9-43AB-9EC5-BE768566847A}"/>
              </a:ext>
            </a:extLst>
          </p:cNvPr>
          <p:cNvSpPr txBox="1"/>
          <p:nvPr/>
        </p:nvSpPr>
        <p:spPr>
          <a:xfrm>
            <a:off x="2971800" y="2400300"/>
            <a:ext cx="12344400" cy="6740307"/>
          </a:xfrm>
          <a:prstGeom prst="rect">
            <a:avLst/>
          </a:prstGeom>
          <a:noFill/>
        </p:spPr>
        <p:txBody>
          <a:bodyPr wrap="square" rtlCol="0">
            <a:spAutoFit/>
          </a:bodyPr>
          <a:lstStyle/>
          <a:p>
            <a:pPr algn="ctr"/>
            <a:r>
              <a:rPr lang="en-CA" sz="5400" dirty="0">
                <a:solidFill>
                  <a:schemeClr val="bg1"/>
                </a:solidFill>
              </a:rPr>
              <a:t>Phase 1 – Elementary School – 22,769 sq ft – cost $5.3 million</a:t>
            </a:r>
          </a:p>
          <a:p>
            <a:pPr algn="ctr"/>
            <a:endParaRPr lang="en-CA" sz="5400" dirty="0">
              <a:solidFill>
                <a:schemeClr val="bg1"/>
              </a:solidFill>
            </a:endParaRPr>
          </a:p>
          <a:p>
            <a:pPr algn="ctr"/>
            <a:r>
              <a:rPr lang="en-CA" sz="5400" dirty="0">
                <a:solidFill>
                  <a:schemeClr val="bg1"/>
                </a:solidFill>
              </a:rPr>
              <a:t>Phase 2 – Gymnasium – 12,000 sq ft</a:t>
            </a:r>
          </a:p>
          <a:p>
            <a:pPr algn="ctr"/>
            <a:r>
              <a:rPr lang="en-CA" sz="5400" dirty="0">
                <a:solidFill>
                  <a:schemeClr val="bg1"/>
                </a:solidFill>
              </a:rPr>
              <a:t> – cost $2.8 million</a:t>
            </a:r>
          </a:p>
          <a:p>
            <a:pPr algn="ctr"/>
            <a:endParaRPr lang="en-CA" sz="5400" dirty="0">
              <a:solidFill>
                <a:schemeClr val="bg1"/>
              </a:solidFill>
            </a:endParaRPr>
          </a:p>
          <a:p>
            <a:pPr algn="ctr"/>
            <a:r>
              <a:rPr lang="en-CA" sz="5400" dirty="0">
                <a:solidFill>
                  <a:schemeClr val="bg1"/>
                </a:solidFill>
              </a:rPr>
              <a:t>Phase 3 – High School – 15,000 sq ft </a:t>
            </a:r>
          </a:p>
          <a:p>
            <a:pPr algn="ctr"/>
            <a:r>
              <a:rPr lang="en-CA" sz="5400" dirty="0">
                <a:solidFill>
                  <a:schemeClr val="bg1"/>
                </a:solidFill>
              </a:rPr>
              <a:t>– cost $3.5 million</a:t>
            </a:r>
          </a:p>
        </p:txBody>
      </p:sp>
      <p:pic>
        <p:nvPicPr>
          <p:cNvPr id="4" name="Audio 3">
            <a:hlinkClick r:id="" action="ppaction://media"/>
            <a:extLst>
              <a:ext uri="{FF2B5EF4-FFF2-40B4-BE49-F238E27FC236}">
                <a16:creationId xmlns:a16="http://schemas.microsoft.com/office/drawing/2014/main" id="{E4E4E83C-D83F-4760-AC72-3C779B23CE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209778051"/>
      </p:ext>
    </p:extLst>
  </p:cSld>
  <p:clrMapOvr>
    <a:masterClrMapping/>
  </p:clrMapOvr>
  <mc:AlternateContent xmlns:mc="http://schemas.openxmlformats.org/markup-compatibility/2006" xmlns:p14="http://schemas.microsoft.com/office/powerpoint/2010/main">
    <mc:Choice Requires="p14">
      <p:transition spd="slow" p14:dur="2000" advTm="26305"/>
    </mc:Choice>
    <mc:Fallback xmlns="">
      <p:transition spd="slow" advTm="2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897255"/>
          </a:xfrm>
          <a:prstGeom prst="rect">
            <a:avLst/>
          </a:prstGeom>
          <a:solidFill>
            <a:srgbClr val="004269"/>
          </a:solidFill>
          <a:ln w="75343">
            <a:solidFill>
              <a:srgbClr val="FFFFFF"/>
            </a:solidFill>
          </a:ln>
        </p:spPr>
        <p:txBody>
          <a:bodyPr vert="horz" wrap="square" lIns="0" tIns="205740" rIns="0" bIns="0" rtlCol="0">
            <a:spAutoFit/>
          </a:bodyPr>
          <a:lstStyle/>
          <a:p>
            <a:pPr marL="328295">
              <a:lnSpc>
                <a:spcPct val="100000"/>
              </a:lnSpc>
              <a:spcBef>
                <a:spcPts val="1620"/>
              </a:spcBef>
              <a:tabLst>
                <a:tab pos="1560195" algn="l"/>
                <a:tab pos="2638425" algn="l"/>
                <a:tab pos="3718560" algn="l"/>
                <a:tab pos="5855970" algn="l"/>
              </a:tabLst>
            </a:pPr>
            <a:r>
              <a:rPr sz="3000" spc="645" dirty="0"/>
              <a:t>HOW	</a:t>
            </a:r>
            <a:r>
              <a:rPr sz="3000" spc="605" dirty="0"/>
              <a:t>YOU	</a:t>
            </a:r>
            <a:r>
              <a:rPr sz="3000" spc="665" dirty="0"/>
              <a:t>CAN	</a:t>
            </a:r>
            <a:r>
              <a:rPr sz="3000" spc="560" dirty="0"/>
              <a:t>SUPPORT	</a:t>
            </a:r>
            <a:r>
              <a:rPr sz="3000" spc="509" dirty="0"/>
              <a:t>US</a:t>
            </a:r>
            <a:endParaRPr sz="3000"/>
          </a:p>
        </p:txBody>
      </p:sp>
      <p:sp>
        <p:nvSpPr>
          <p:cNvPr id="4" name="TextBox 3">
            <a:extLst>
              <a:ext uri="{FF2B5EF4-FFF2-40B4-BE49-F238E27FC236}">
                <a16:creationId xmlns:a16="http://schemas.microsoft.com/office/drawing/2014/main" id="{7C550545-19D8-4E96-A539-B7D9851DB0A2}"/>
              </a:ext>
            </a:extLst>
          </p:cNvPr>
          <p:cNvSpPr txBox="1"/>
          <p:nvPr/>
        </p:nvSpPr>
        <p:spPr>
          <a:xfrm>
            <a:off x="2773681" y="2400300"/>
            <a:ext cx="12740638" cy="5786199"/>
          </a:xfrm>
          <a:prstGeom prst="rect">
            <a:avLst/>
          </a:prstGeom>
          <a:noFill/>
        </p:spPr>
        <p:txBody>
          <a:bodyPr wrap="square" rtlCol="0">
            <a:spAutoFit/>
          </a:bodyPr>
          <a:lstStyle/>
          <a:p>
            <a:pPr algn="ctr"/>
            <a:r>
              <a:rPr lang="en-CA" sz="7200" b="1" dirty="0">
                <a:solidFill>
                  <a:schemeClr val="bg1"/>
                </a:solidFill>
              </a:rPr>
              <a:t>PRAYER!</a:t>
            </a:r>
            <a:r>
              <a:rPr lang="en-CA" sz="5400" dirty="0">
                <a:solidFill>
                  <a:schemeClr val="bg1"/>
                </a:solidFill>
              </a:rPr>
              <a:t> </a:t>
            </a:r>
          </a:p>
          <a:p>
            <a:pPr algn="ctr"/>
            <a:r>
              <a:rPr lang="en-CA" sz="5400" dirty="0">
                <a:solidFill>
                  <a:schemeClr val="bg1"/>
                </a:solidFill>
              </a:rPr>
              <a:t> this needs to be number one.  </a:t>
            </a:r>
          </a:p>
          <a:p>
            <a:pPr algn="ctr"/>
            <a:endParaRPr lang="en-CA" sz="5400" dirty="0">
              <a:solidFill>
                <a:schemeClr val="bg1"/>
              </a:solidFill>
            </a:endParaRPr>
          </a:p>
          <a:p>
            <a:pPr algn="ctr"/>
            <a:r>
              <a:rPr lang="en-CA" sz="5400" dirty="0">
                <a:solidFill>
                  <a:schemeClr val="bg1"/>
                </a:solidFill>
              </a:rPr>
              <a:t>We are Building on Faith and trusting that God will provide what we need for this school.</a:t>
            </a:r>
          </a:p>
          <a:p>
            <a:endParaRPr lang="en-CA"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897255"/>
          </a:xfrm>
          <a:prstGeom prst="rect">
            <a:avLst/>
          </a:prstGeom>
          <a:solidFill>
            <a:srgbClr val="004269"/>
          </a:solidFill>
          <a:ln w="75343">
            <a:solidFill>
              <a:srgbClr val="FFFFFF"/>
            </a:solidFill>
          </a:ln>
        </p:spPr>
        <p:txBody>
          <a:bodyPr vert="horz" wrap="square" lIns="0" tIns="205740" rIns="0" bIns="0" rtlCol="0">
            <a:spAutoFit/>
          </a:bodyPr>
          <a:lstStyle/>
          <a:p>
            <a:pPr marL="328295">
              <a:lnSpc>
                <a:spcPct val="100000"/>
              </a:lnSpc>
              <a:spcBef>
                <a:spcPts val="1620"/>
              </a:spcBef>
              <a:tabLst>
                <a:tab pos="1560195" algn="l"/>
                <a:tab pos="2638425" algn="l"/>
                <a:tab pos="3718560" algn="l"/>
                <a:tab pos="5855970" algn="l"/>
              </a:tabLst>
            </a:pPr>
            <a:r>
              <a:rPr sz="3000" spc="645" dirty="0"/>
              <a:t>HOW	</a:t>
            </a:r>
            <a:r>
              <a:rPr sz="3000" spc="605" dirty="0"/>
              <a:t>YOU	</a:t>
            </a:r>
            <a:r>
              <a:rPr sz="3000" spc="665" dirty="0"/>
              <a:t>CAN	</a:t>
            </a:r>
            <a:r>
              <a:rPr sz="3000" spc="560" dirty="0"/>
              <a:t>SUPPORT	</a:t>
            </a:r>
            <a:r>
              <a:rPr sz="3000" spc="509" dirty="0"/>
              <a:t>US</a:t>
            </a:r>
            <a:endParaRPr sz="3000"/>
          </a:p>
        </p:txBody>
      </p:sp>
      <p:sp>
        <p:nvSpPr>
          <p:cNvPr id="4" name="TextBox 3">
            <a:extLst>
              <a:ext uri="{FF2B5EF4-FFF2-40B4-BE49-F238E27FC236}">
                <a16:creationId xmlns:a16="http://schemas.microsoft.com/office/drawing/2014/main" id="{7C550545-19D8-4E96-A539-B7D9851DB0A2}"/>
              </a:ext>
            </a:extLst>
          </p:cNvPr>
          <p:cNvSpPr txBox="1"/>
          <p:nvPr/>
        </p:nvSpPr>
        <p:spPr>
          <a:xfrm>
            <a:off x="2773681" y="2400300"/>
            <a:ext cx="12740638" cy="5355312"/>
          </a:xfrm>
          <a:prstGeom prst="rect">
            <a:avLst/>
          </a:prstGeom>
          <a:noFill/>
        </p:spPr>
        <p:txBody>
          <a:bodyPr wrap="square" rtlCol="0">
            <a:spAutoFit/>
          </a:bodyPr>
          <a:lstStyle/>
          <a:p>
            <a:pPr algn="ctr"/>
            <a:r>
              <a:rPr lang="en-CA" sz="7200" b="1" dirty="0">
                <a:solidFill>
                  <a:schemeClr val="bg1"/>
                </a:solidFill>
              </a:rPr>
              <a:t>Be excited with us!</a:t>
            </a:r>
          </a:p>
          <a:p>
            <a:pPr algn="ctr"/>
            <a:r>
              <a:rPr lang="en-CA" sz="5400" dirty="0">
                <a:solidFill>
                  <a:schemeClr val="bg1"/>
                </a:solidFill>
              </a:rPr>
              <a:t>Share about our project with friends, family &amp; co-workers</a:t>
            </a:r>
          </a:p>
          <a:p>
            <a:pPr algn="ctr"/>
            <a:endParaRPr lang="en-CA" sz="5400" dirty="0">
              <a:solidFill>
                <a:schemeClr val="bg1"/>
              </a:solidFill>
            </a:endParaRPr>
          </a:p>
          <a:p>
            <a:pPr algn="ctr"/>
            <a:r>
              <a:rPr lang="en-CA" sz="5400" dirty="0">
                <a:solidFill>
                  <a:schemeClr val="bg1"/>
                </a:solidFill>
              </a:rPr>
              <a:t>This project will only go as far as we take it and believe in it.  </a:t>
            </a:r>
          </a:p>
        </p:txBody>
      </p:sp>
    </p:spTree>
    <p:extLst>
      <p:ext uri="{BB962C8B-B14F-4D97-AF65-F5344CB8AC3E}">
        <p14:creationId xmlns:p14="http://schemas.microsoft.com/office/powerpoint/2010/main" val="63167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897255"/>
          </a:xfrm>
          <a:prstGeom prst="rect">
            <a:avLst/>
          </a:prstGeom>
          <a:solidFill>
            <a:srgbClr val="004269"/>
          </a:solidFill>
          <a:ln w="75343">
            <a:solidFill>
              <a:srgbClr val="FFFFFF"/>
            </a:solidFill>
          </a:ln>
        </p:spPr>
        <p:txBody>
          <a:bodyPr vert="horz" wrap="square" lIns="0" tIns="205740" rIns="0" bIns="0" rtlCol="0">
            <a:spAutoFit/>
          </a:bodyPr>
          <a:lstStyle/>
          <a:p>
            <a:pPr marL="328295">
              <a:lnSpc>
                <a:spcPct val="100000"/>
              </a:lnSpc>
              <a:spcBef>
                <a:spcPts val="1620"/>
              </a:spcBef>
              <a:tabLst>
                <a:tab pos="1560195" algn="l"/>
                <a:tab pos="2638425" algn="l"/>
                <a:tab pos="3718560" algn="l"/>
                <a:tab pos="5855970" algn="l"/>
              </a:tabLst>
            </a:pPr>
            <a:r>
              <a:rPr sz="3000" spc="645" dirty="0"/>
              <a:t>HOW	</a:t>
            </a:r>
            <a:r>
              <a:rPr sz="3000" spc="605" dirty="0"/>
              <a:t>YOU	</a:t>
            </a:r>
            <a:r>
              <a:rPr sz="3000" spc="665" dirty="0"/>
              <a:t>CAN	</a:t>
            </a:r>
            <a:r>
              <a:rPr sz="3000" spc="560" dirty="0"/>
              <a:t>SUPPORT	</a:t>
            </a:r>
            <a:r>
              <a:rPr sz="3000" spc="509" dirty="0"/>
              <a:t>US</a:t>
            </a:r>
            <a:endParaRPr sz="3000"/>
          </a:p>
        </p:txBody>
      </p:sp>
      <p:sp>
        <p:nvSpPr>
          <p:cNvPr id="4" name="TextBox 3">
            <a:extLst>
              <a:ext uri="{FF2B5EF4-FFF2-40B4-BE49-F238E27FC236}">
                <a16:creationId xmlns:a16="http://schemas.microsoft.com/office/drawing/2014/main" id="{7C550545-19D8-4E96-A539-B7D9851DB0A2}"/>
              </a:ext>
            </a:extLst>
          </p:cNvPr>
          <p:cNvSpPr txBox="1"/>
          <p:nvPr/>
        </p:nvSpPr>
        <p:spPr>
          <a:xfrm>
            <a:off x="2773681" y="2400300"/>
            <a:ext cx="12740638" cy="3139321"/>
          </a:xfrm>
          <a:prstGeom prst="rect">
            <a:avLst/>
          </a:prstGeom>
          <a:noFill/>
        </p:spPr>
        <p:txBody>
          <a:bodyPr wrap="square" rtlCol="0">
            <a:spAutoFit/>
          </a:bodyPr>
          <a:lstStyle/>
          <a:p>
            <a:pPr algn="ctr"/>
            <a:r>
              <a:rPr lang="en-CA" sz="7200" b="1" dirty="0">
                <a:solidFill>
                  <a:schemeClr val="bg1"/>
                </a:solidFill>
              </a:rPr>
              <a:t>Give!  Fundraise!  Pledge!</a:t>
            </a:r>
          </a:p>
          <a:p>
            <a:pPr algn="ctr"/>
            <a:endParaRPr lang="en-CA" sz="7200" b="1" dirty="0">
              <a:solidFill>
                <a:schemeClr val="bg1"/>
              </a:solidFill>
            </a:endParaRPr>
          </a:p>
          <a:p>
            <a:pPr algn="ctr"/>
            <a:r>
              <a:rPr lang="en-CA" sz="5400" dirty="0">
                <a:solidFill>
                  <a:schemeClr val="bg1"/>
                </a:solidFill>
              </a:rPr>
              <a:t>More on this later.</a:t>
            </a:r>
          </a:p>
        </p:txBody>
      </p:sp>
    </p:spTree>
    <p:extLst>
      <p:ext uri="{BB962C8B-B14F-4D97-AF65-F5344CB8AC3E}">
        <p14:creationId xmlns:p14="http://schemas.microsoft.com/office/powerpoint/2010/main" val="1078127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67E9-3619-479F-8E92-BFBD272ADEA7}"/>
              </a:ext>
            </a:extLst>
          </p:cNvPr>
          <p:cNvSpPr>
            <a:spLocks noGrp="1"/>
          </p:cNvSpPr>
          <p:nvPr>
            <p:ph type="title"/>
          </p:nvPr>
        </p:nvSpPr>
        <p:spPr>
          <a:xfrm>
            <a:off x="3962400" y="1125819"/>
            <a:ext cx="10009513" cy="1477328"/>
          </a:xfrm>
        </p:spPr>
        <p:txBody>
          <a:bodyPr/>
          <a:lstStyle/>
          <a:p>
            <a:pPr algn="ctr"/>
            <a:r>
              <a:rPr lang="en-CA" dirty="0"/>
              <a:t>The Project</a:t>
            </a:r>
          </a:p>
        </p:txBody>
      </p:sp>
    </p:spTree>
    <p:extLst>
      <p:ext uri="{BB962C8B-B14F-4D97-AF65-F5344CB8AC3E}">
        <p14:creationId xmlns:p14="http://schemas.microsoft.com/office/powerpoint/2010/main" val="222255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54" y="2044273"/>
            <a:ext cx="17383125" cy="6819900"/>
          </a:xfrm>
          <a:custGeom>
            <a:avLst/>
            <a:gdLst/>
            <a:ahLst/>
            <a:cxnLst/>
            <a:rect l="l" t="t" r="r" b="b"/>
            <a:pathLst>
              <a:path w="17383125" h="6819900">
                <a:moveTo>
                  <a:pt x="0" y="0"/>
                </a:moveTo>
                <a:lnTo>
                  <a:pt x="17383100" y="0"/>
                </a:lnTo>
                <a:lnTo>
                  <a:pt x="17383100" y="6819900"/>
                </a:lnTo>
                <a:lnTo>
                  <a:pt x="0" y="6819900"/>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922822" y="2562930"/>
            <a:ext cx="16440149" cy="584834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793A9A4B-8126-4C76-A9EA-63320638FC19}"/>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North Exterior</a:t>
            </a:r>
            <a:endParaRPr lang="en-CA" sz="5000" kern="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89760"/>
            <a:ext cx="18287999" cy="6505574"/>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19C2313D-5CF5-4F64-A083-697F2D862DC2}"/>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North Exterior</a:t>
            </a:r>
            <a:endParaRPr lang="en-CA" sz="5000" kern="0" dirty="0">
              <a:solidFill>
                <a:schemeClr val="bg1"/>
              </a:solidFill>
            </a:endParaRPr>
          </a:p>
        </p:txBody>
      </p:sp>
      <p:sp>
        <p:nvSpPr>
          <p:cNvPr id="4" name="TextBox 3">
            <a:extLst>
              <a:ext uri="{FF2B5EF4-FFF2-40B4-BE49-F238E27FC236}">
                <a16:creationId xmlns:a16="http://schemas.microsoft.com/office/drawing/2014/main" id="{E8B3F748-A868-454E-B2D1-AA6CC31E60E0}"/>
              </a:ext>
            </a:extLst>
          </p:cNvPr>
          <p:cNvSpPr txBox="1"/>
          <p:nvPr/>
        </p:nvSpPr>
        <p:spPr>
          <a:xfrm>
            <a:off x="5440681" y="9182100"/>
            <a:ext cx="10332719" cy="707886"/>
          </a:xfrm>
          <a:prstGeom prst="rect">
            <a:avLst/>
          </a:prstGeom>
          <a:noFill/>
        </p:spPr>
        <p:txBody>
          <a:bodyPr wrap="square" rtlCol="0">
            <a:spAutoFit/>
          </a:bodyPr>
          <a:lstStyle/>
          <a:p>
            <a:r>
              <a:rPr lang="en-CA" sz="4000" dirty="0">
                <a:solidFill>
                  <a:schemeClr val="bg1"/>
                </a:solidFill>
              </a:rPr>
              <a:t>What you would see driving up from the road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54" y="2044273"/>
            <a:ext cx="17383125" cy="6819900"/>
          </a:xfrm>
          <a:custGeom>
            <a:avLst/>
            <a:gdLst/>
            <a:ahLst/>
            <a:cxnLst/>
            <a:rect l="l" t="t" r="r" b="b"/>
            <a:pathLst>
              <a:path w="17383125" h="6819900">
                <a:moveTo>
                  <a:pt x="0" y="0"/>
                </a:moveTo>
                <a:lnTo>
                  <a:pt x="17383100" y="0"/>
                </a:lnTo>
                <a:lnTo>
                  <a:pt x="17383100" y="6819900"/>
                </a:lnTo>
                <a:lnTo>
                  <a:pt x="0" y="6819900"/>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922822" y="2562927"/>
            <a:ext cx="16440149" cy="584834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81696BBA-7F1A-4BA9-880C-DD189151736E}"/>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South Exterior</a:t>
            </a:r>
            <a:endParaRPr lang="en-CA" sz="5000" kern="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218128"/>
            <a:ext cx="18287999" cy="5848349"/>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30ADFE4E-5952-47B3-B72B-D55EEDC4961B}"/>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South Exterior</a:t>
            </a:r>
            <a:endParaRPr lang="en-CA" sz="5000" kern="0" dirty="0">
              <a:solidFill>
                <a:schemeClr val="bg1"/>
              </a:solidFill>
            </a:endParaRPr>
          </a:p>
        </p:txBody>
      </p:sp>
      <p:sp>
        <p:nvSpPr>
          <p:cNvPr id="4" name="TextBox 3">
            <a:extLst>
              <a:ext uri="{FF2B5EF4-FFF2-40B4-BE49-F238E27FC236}">
                <a16:creationId xmlns:a16="http://schemas.microsoft.com/office/drawing/2014/main" id="{FBB01FD5-BE68-463B-AB70-363D7AA7D50C}"/>
              </a:ext>
            </a:extLst>
          </p:cNvPr>
          <p:cNvSpPr txBox="1"/>
          <p:nvPr/>
        </p:nvSpPr>
        <p:spPr>
          <a:xfrm flipH="1">
            <a:off x="4312919" y="8648700"/>
            <a:ext cx="9707881" cy="707886"/>
          </a:xfrm>
          <a:prstGeom prst="rect">
            <a:avLst/>
          </a:prstGeom>
          <a:noFill/>
        </p:spPr>
        <p:txBody>
          <a:bodyPr wrap="square" rtlCol="0">
            <a:spAutoFit/>
          </a:bodyPr>
          <a:lstStyle/>
          <a:p>
            <a:pPr algn="ctr"/>
            <a:r>
              <a:rPr lang="en-CA" sz="4000" dirty="0">
                <a:solidFill>
                  <a:schemeClr val="bg1"/>
                </a:solidFill>
              </a:rPr>
              <a:t>Back view – facing the woods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6276975"/>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1994, the MSCS Constitution was created and with half of the families at that time coming from different churches, a school family elected board was put in place to assist in operating the school.  At present, MSCS is a non-denominational school representing almost 20 local churches and the Board consists of 7 parent or community volunteers, the principal and vice principal.</a:t>
            </a:r>
          </a:p>
        </p:txBody>
      </p:sp>
      <p:pic>
        <p:nvPicPr>
          <p:cNvPr id="7" name="Audio 6">
            <a:hlinkClick r:id="" action="ppaction://media"/>
            <a:extLst>
              <a:ext uri="{FF2B5EF4-FFF2-40B4-BE49-F238E27FC236}">
                <a16:creationId xmlns:a16="http://schemas.microsoft.com/office/drawing/2014/main" id="{40AC19A6-16E0-4C53-826A-47854DAAD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704289444"/>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7961" y="2044275"/>
            <a:ext cx="10515600" cy="7210425"/>
          </a:xfrm>
          <a:custGeom>
            <a:avLst/>
            <a:gdLst/>
            <a:ahLst/>
            <a:cxnLst/>
            <a:rect l="l" t="t" r="r" b="b"/>
            <a:pathLst>
              <a:path w="10515600" h="7210425">
                <a:moveTo>
                  <a:pt x="0" y="0"/>
                </a:moveTo>
                <a:lnTo>
                  <a:pt x="10515598" y="0"/>
                </a:lnTo>
                <a:lnTo>
                  <a:pt x="10515598" y="7210423"/>
                </a:lnTo>
                <a:lnTo>
                  <a:pt x="0" y="7210423"/>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4408716" y="2494430"/>
            <a:ext cx="9467849" cy="631507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5"/>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46E47EB1-E05B-412C-AFFE-1747E2B65000}"/>
              </a:ext>
            </a:extLst>
          </p:cNvPr>
          <p:cNvSpPr txBox="1">
            <a:spLocks/>
          </p:cNvSpPr>
          <p:nvPr/>
        </p:nvSpPr>
        <p:spPr>
          <a:xfrm>
            <a:off x="457200" y="571500"/>
            <a:ext cx="868680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Elevation Drawing</a:t>
            </a:r>
            <a:endParaRPr lang="en-CA" sz="5000" kern="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7350" y="295275"/>
            <a:ext cx="14935199" cy="96869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42" y="2044286"/>
            <a:ext cx="17383125" cy="7210425"/>
          </a:xfrm>
          <a:custGeom>
            <a:avLst/>
            <a:gdLst/>
            <a:ahLst/>
            <a:cxnLst/>
            <a:rect l="l" t="t" r="r" b="b"/>
            <a:pathLst>
              <a:path w="17383125" h="7210425">
                <a:moveTo>
                  <a:pt x="0" y="0"/>
                </a:moveTo>
                <a:lnTo>
                  <a:pt x="17383124" y="0"/>
                </a:lnTo>
                <a:lnTo>
                  <a:pt x="17383124" y="7210409"/>
                </a:lnTo>
                <a:lnTo>
                  <a:pt x="0" y="7210409"/>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922822" y="2562927"/>
            <a:ext cx="16440149" cy="624839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E84F1F82-8164-4461-AC60-DCCC666579D9}"/>
              </a:ext>
            </a:extLst>
          </p:cNvPr>
          <p:cNvSpPr txBox="1">
            <a:spLocks/>
          </p:cNvSpPr>
          <p:nvPr/>
        </p:nvSpPr>
        <p:spPr>
          <a:xfrm>
            <a:off x="457200" y="571500"/>
            <a:ext cx="990600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Multi-Purpose Space</a:t>
            </a:r>
            <a:endParaRPr lang="en-CA" sz="5000" kern="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7999" cy="10286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42" y="2044286"/>
            <a:ext cx="17383125" cy="7210425"/>
          </a:xfrm>
          <a:custGeom>
            <a:avLst/>
            <a:gdLst/>
            <a:ahLst/>
            <a:cxnLst/>
            <a:rect l="l" t="t" r="r" b="b"/>
            <a:pathLst>
              <a:path w="17383125" h="7210425">
                <a:moveTo>
                  <a:pt x="0" y="0"/>
                </a:moveTo>
                <a:lnTo>
                  <a:pt x="17383124" y="0"/>
                </a:lnTo>
                <a:lnTo>
                  <a:pt x="17383124" y="7210409"/>
                </a:lnTo>
                <a:lnTo>
                  <a:pt x="0" y="7210409"/>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922822" y="2562927"/>
            <a:ext cx="16440149" cy="624839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353B578C-E184-40EB-9FF1-C346BF03EE63}"/>
              </a:ext>
            </a:extLst>
          </p:cNvPr>
          <p:cNvSpPr txBox="1">
            <a:spLocks/>
          </p:cNvSpPr>
          <p:nvPr/>
        </p:nvSpPr>
        <p:spPr>
          <a:xfrm>
            <a:off x="454242" y="609417"/>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Main Hallway</a:t>
            </a:r>
            <a:endParaRPr lang="en-CA" sz="5000" kern="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10286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42" y="2044286"/>
            <a:ext cx="17383125" cy="7210425"/>
          </a:xfrm>
          <a:custGeom>
            <a:avLst/>
            <a:gdLst/>
            <a:ahLst/>
            <a:cxnLst/>
            <a:rect l="l" t="t" r="r" b="b"/>
            <a:pathLst>
              <a:path w="17383125" h="7210425">
                <a:moveTo>
                  <a:pt x="0" y="0"/>
                </a:moveTo>
                <a:lnTo>
                  <a:pt x="17383124" y="0"/>
                </a:lnTo>
                <a:lnTo>
                  <a:pt x="17383124" y="7210409"/>
                </a:lnTo>
                <a:lnTo>
                  <a:pt x="0" y="7210409"/>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922822" y="2562927"/>
            <a:ext cx="16440149" cy="624839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054B56D4-8D54-4BCA-9022-D7E62B2B1B67}"/>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Main Hallway #2</a:t>
            </a:r>
            <a:endParaRPr lang="en-CA" sz="5000" kern="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10286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42" y="2044286"/>
            <a:ext cx="17383125" cy="7210425"/>
          </a:xfrm>
          <a:custGeom>
            <a:avLst/>
            <a:gdLst/>
            <a:ahLst/>
            <a:cxnLst/>
            <a:rect l="l" t="t" r="r" b="b"/>
            <a:pathLst>
              <a:path w="17383125" h="7210425">
                <a:moveTo>
                  <a:pt x="0" y="0"/>
                </a:moveTo>
                <a:lnTo>
                  <a:pt x="17383124" y="0"/>
                </a:lnTo>
                <a:lnTo>
                  <a:pt x="17383124" y="7210409"/>
                </a:lnTo>
                <a:lnTo>
                  <a:pt x="0" y="7210409"/>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922822" y="2562927"/>
            <a:ext cx="16440149" cy="624839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9A0AD356-EFCC-4B40-A7BD-CB4C757041AD}"/>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Classroom</a:t>
            </a:r>
            <a:endParaRPr lang="en-CA" sz="5000" kern="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10286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7170361"/>
          </a:xfrm>
          <a:prstGeom prst="rect">
            <a:avLst/>
          </a:prstGeom>
          <a:noFill/>
        </p:spPr>
        <p:txBody>
          <a:bodyPr wrap="square">
            <a:spAutoFit/>
          </a:bodyPr>
          <a:lstStyle/>
          <a:p>
            <a:pPr algn="ctr">
              <a:lnSpc>
                <a:spcPct val="107000"/>
              </a:lnSpc>
              <a:spcAft>
                <a:spcPts val="800"/>
              </a:spcAft>
            </a:pPr>
            <a:r>
              <a:rPr lang="en-CA"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MSCS continued to grow and the concern for space was evident.  In 1999 a custom built, two classroom portable was set up, followed by another one in 2000 and by 2002 the school had eight of its own portable classrooms.  Still with limited space, the high school grades were taken 7km to the Sommerfeld Mennonite Church (SMC), but were moved back on the main campus in the fall of 2006.  SMC built a new church in Mount Salem within walking distance from the school, and graciously allowed our high school to operate out of there starting in 2008.</a:t>
            </a:r>
          </a:p>
        </p:txBody>
      </p:sp>
      <p:pic>
        <p:nvPicPr>
          <p:cNvPr id="6" name="Audio 5">
            <a:hlinkClick r:id="" action="ppaction://media"/>
            <a:extLst>
              <a:ext uri="{FF2B5EF4-FFF2-40B4-BE49-F238E27FC236}">
                <a16:creationId xmlns:a16="http://schemas.microsoft.com/office/drawing/2014/main" id="{61AA2878-2F87-4F18-B7F9-748320A024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701824153"/>
      </p:ext>
    </p:extLst>
  </p:cSld>
  <p:clrMapOvr>
    <a:masterClrMapping/>
  </p:clrMapOvr>
  <mc:AlternateContent xmlns:mc="http://schemas.openxmlformats.org/markup-compatibility/2006" xmlns:p14="http://schemas.microsoft.com/office/powerpoint/2010/main">
    <mc:Choice Requires="p14">
      <p:transition spd="slow" p14:dur="2000" advTm="44940"/>
    </mc:Choice>
    <mc:Fallback xmlns="">
      <p:transition spd="slow" advTm="4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42" y="2044286"/>
            <a:ext cx="17383125" cy="7210425"/>
          </a:xfrm>
          <a:custGeom>
            <a:avLst/>
            <a:gdLst/>
            <a:ahLst/>
            <a:cxnLst/>
            <a:rect l="l" t="t" r="r" b="b"/>
            <a:pathLst>
              <a:path w="17383125" h="7210425">
                <a:moveTo>
                  <a:pt x="0" y="0"/>
                </a:moveTo>
                <a:lnTo>
                  <a:pt x="17383124" y="0"/>
                </a:lnTo>
                <a:lnTo>
                  <a:pt x="17383124" y="7210409"/>
                </a:lnTo>
                <a:lnTo>
                  <a:pt x="0" y="7210409"/>
                </a:lnTo>
                <a:lnTo>
                  <a:pt x="0" y="0"/>
                </a:lnTo>
                <a:close/>
              </a:path>
            </a:pathLst>
          </a:custGeom>
          <a:solidFill>
            <a:srgbClr val="FFFFFF">
              <a:alpha val="49798"/>
            </a:srgbClr>
          </a:solid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9A0AD356-EFCC-4B40-A7BD-CB4C757041AD}"/>
              </a:ext>
            </a:extLst>
          </p:cNvPr>
          <p:cNvSpPr txBox="1">
            <a:spLocks/>
          </p:cNvSpPr>
          <p:nvPr/>
        </p:nvSpPr>
        <p:spPr>
          <a:xfrm>
            <a:off x="457200" y="468261"/>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Library</a:t>
            </a:r>
            <a:endParaRPr lang="en-CA" sz="5000" kern="0" dirty="0">
              <a:solidFill>
                <a:schemeClr val="bg1"/>
              </a:solidFill>
            </a:endParaRPr>
          </a:p>
        </p:txBody>
      </p:sp>
      <p:pic>
        <p:nvPicPr>
          <p:cNvPr id="4" name="Picture 3" descr="A picture containing text, indoor, ceiling, wall&#10;&#10;Description automatically generated">
            <a:extLst>
              <a:ext uri="{FF2B5EF4-FFF2-40B4-BE49-F238E27FC236}">
                <a16:creationId xmlns:a16="http://schemas.microsoft.com/office/drawing/2014/main" id="{78822144-75CF-49DF-AE64-3A53486EF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40" y="2350450"/>
            <a:ext cx="16471559" cy="6603050"/>
          </a:xfrm>
          <a:prstGeom prst="rect">
            <a:avLst/>
          </a:prstGeom>
        </p:spPr>
      </p:pic>
    </p:spTree>
    <p:extLst>
      <p:ext uri="{BB962C8B-B14F-4D97-AF65-F5344CB8AC3E}">
        <p14:creationId xmlns:p14="http://schemas.microsoft.com/office/powerpoint/2010/main" val="2630023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242" y="2044286"/>
            <a:ext cx="17383125" cy="7210425"/>
          </a:xfrm>
          <a:custGeom>
            <a:avLst/>
            <a:gdLst/>
            <a:ahLst/>
            <a:cxnLst/>
            <a:rect l="l" t="t" r="r" b="b"/>
            <a:pathLst>
              <a:path w="17383125" h="7210425">
                <a:moveTo>
                  <a:pt x="0" y="0"/>
                </a:moveTo>
                <a:lnTo>
                  <a:pt x="17383124" y="0"/>
                </a:lnTo>
                <a:lnTo>
                  <a:pt x="17383124" y="7210409"/>
                </a:lnTo>
                <a:lnTo>
                  <a:pt x="0" y="7210409"/>
                </a:lnTo>
                <a:lnTo>
                  <a:pt x="0" y="0"/>
                </a:lnTo>
                <a:close/>
              </a:path>
            </a:pathLst>
          </a:custGeom>
          <a:solidFill>
            <a:srgbClr val="FFFFFF">
              <a:alpha val="49798"/>
            </a:srgbClr>
          </a:solid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9A0AD356-EFCC-4B40-A7BD-CB4C757041AD}"/>
              </a:ext>
            </a:extLst>
          </p:cNvPr>
          <p:cNvSpPr txBox="1">
            <a:spLocks/>
          </p:cNvSpPr>
          <p:nvPr/>
        </p:nvSpPr>
        <p:spPr>
          <a:xfrm>
            <a:off x="457200" y="571500"/>
            <a:ext cx="8103819"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Gymnasium</a:t>
            </a:r>
            <a:endParaRPr lang="en-CA" sz="5000" kern="0" dirty="0">
              <a:solidFill>
                <a:schemeClr val="bg1"/>
              </a:solidFill>
            </a:endParaRPr>
          </a:p>
        </p:txBody>
      </p:sp>
      <p:pic>
        <p:nvPicPr>
          <p:cNvPr id="4" name="Picture 3" descr="A picture containing floor, indoor, sport&#10;&#10;Description automatically generated">
            <a:extLst>
              <a:ext uri="{FF2B5EF4-FFF2-40B4-BE49-F238E27FC236}">
                <a16:creationId xmlns:a16="http://schemas.microsoft.com/office/drawing/2014/main" id="{E19F5E94-7E2D-418B-A469-2A89A450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400300"/>
            <a:ext cx="16535400" cy="6553200"/>
          </a:xfrm>
          <a:prstGeom prst="rect">
            <a:avLst/>
          </a:prstGeom>
        </p:spPr>
      </p:pic>
    </p:spTree>
    <p:extLst>
      <p:ext uri="{BB962C8B-B14F-4D97-AF65-F5344CB8AC3E}">
        <p14:creationId xmlns:p14="http://schemas.microsoft.com/office/powerpoint/2010/main" val="1261391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7961" y="2044280"/>
            <a:ext cx="10515600" cy="7210425"/>
          </a:xfrm>
          <a:custGeom>
            <a:avLst/>
            <a:gdLst/>
            <a:ahLst/>
            <a:cxnLst/>
            <a:rect l="l" t="t" r="r" b="b"/>
            <a:pathLst>
              <a:path w="10515600" h="7210425">
                <a:moveTo>
                  <a:pt x="0" y="0"/>
                </a:moveTo>
                <a:lnTo>
                  <a:pt x="10515598" y="0"/>
                </a:lnTo>
                <a:lnTo>
                  <a:pt x="10515598" y="7210423"/>
                </a:lnTo>
                <a:lnTo>
                  <a:pt x="0" y="7210423"/>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4408716" y="2494442"/>
            <a:ext cx="9467849" cy="631507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23"/>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67C730FA-33A6-4872-8CE1-A11D87915C3C}"/>
              </a:ext>
            </a:extLst>
          </p:cNvPr>
          <p:cNvSpPr txBox="1">
            <a:spLocks/>
          </p:cNvSpPr>
          <p:nvPr/>
        </p:nvSpPr>
        <p:spPr>
          <a:xfrm>
            <a:off x="457200" y="571500"/>
            <a:ext cx="868680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Phase 1 </a:t>
            </a:r>
            <a:r>
              <a:rPr lang="en-CA" sz="5000" kern="0" spc="955" dirty="0" err="1">
                <a:solidFill>
                  <a:schemeClr val="bg1"/>
                </a:solidFill>
              </a:rPr>
              <a:t>Siteplan</a:t>
            </a:r>
            <a:endParaRPr lang="en-CA" sz="5000" kern="0"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85925" y="266711"/>
            <a:ext cx="14944724" cy="9691675"/>
          </a:xfrm>
          <a:prstGeom prst="rect">
            <a:avLst/>
          </a:prstGeom>
          <a:blipFill>
            <a:blip r:embed="rId2" cstate="print"/>
            <a:stretch>
              <a:fillRect/>
            </a:stretch>
          </a:blipFill>
        </p:spPr>
        <p:txBody>
          <a:bodyPr wrap="square" lIns="0" tIns="0" rIns="0" bIns="0" rtlCol="0"/>
          <a:lstStyle/>
          <a:p>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A67A2EE-D74F-446F-BF0F-E37F8717329D}"/>
                  </a:ext>
                </a:extLst>
              </p14:cNvPr>
              <p14:cNvContentPartPr/>
              <p14:nvPr/>
            </p14:nvContentPartPr>
            <p14:xfrm>
              <a:off x="5251935" y="3848923"/>
              <a:ext cx="2505960" cy="2054520"/>
            </p14:xfrm>
          </p:contentPart>
        </mc:Choice>
        <mc:Fallback xmlns="">
          <p:pic>
            <p:nvPicPr>
              <p:cNvPr id="4" name="Ink 3">
                <a:extLst>
                  <a:ext uri="{FF2B5EF4-FFF2-40B4-BE49-F238E27FC236}">
                    <a16:creationId xmlns:a16="http://schemas.microsoft.com/office/drawing/2014/main" id="{3A67A2EE-D74F-446F-BF0F-E37F8717329D}"/>
                  </a:ext>
                </a:extLst>
              </p:cNvPr>
              <p:cNvPicPr/>
              <p:nvPr/>
            </p:nvPicPr>
            <p:blipFill>
              <a:blip r:embed="rId4"/>
              <a:stretch>
                <a:fillRect/>
              </a:stretch>
            </p:blipFill>
            <p:spPr>
              <a:xfrm>
                <a:off x="5198295" y="3740923"/>
                <a:ext cx="2613600" cy="227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6271137-9C4B-4C2B-BB41-4F242499D009}"/>
                  </a:ext>
                </a:extLst>
              </p14:cNvPr>
              <p14:cNvContentPartPr/>
              <p14:nvPr/>
            </p14:nvContentPartPr>
            <p14:xfrm>
              <a:off x="5191095" y="3124963"/>
              <a:ext cx="4528800" cy="1135800"/>
            </p14:xfrm>
          </p:contentPart>
        </mc:Choice>
        <mc:Fallback xmlns="">
          <p:pic>
            <p:nvPicPr>
              <p:cNvPr id="6" name="Ink 5">
                <a:extLst>
                  <a:ext uri="{FF2B5EF4-FFF2-40B4-BE49-F238E27FC236}">
                    <a16:creationId xmlns:a16="http://schemas.microsoft.com/office/drawing/2014/main" id="{F6271137-9C4B-4C2B-BB41-4F242499D009}"/>
                  </a:ext>
                </a:extLst>
              </p:cNvPr>
              <p:cNvPicPr/>
              <p:nvPr/>
            </p:nvPicPr>
            <p:blipFill>
              <a:blip r:embed="rId6"/>
              <a:stretch>
                <a:fillRect/>
              </a:stretch>
            </p:blipFill>
            <p:spPr>
              <a:xfrm>
                <a:off x="5137455" y="3016963"/>
                <a:ext cx="4636440" cy="1351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6FB3A87-A117-457B-ABE4-7BDA34490A32}"/>
                  </a:ext>
                </a:extLst>
              </p14:cNvPr>
              <p14:cNvContentPartPr/>
              <p14:nvPr/>
            </p14:nvContentPartPr>
            <p14:xfrm>
              <a:off x="7787415" y="4203523"/>
              <a:ext cx="1976760" cy="1107720"/>
            </p14:xfrm>
          </p:contentPart>
        </mc:Choice>
        <mc:Fallback xmlns="">
          <p:pic>
            <p:nvPicPr>
              <p:cNvPr id="7" name="Ink 6">
                <a:extLst>
                  <a:ext uri="{FF2B5EF4-FFF2-40B4-BE49-F238E27FC236}">
                    <a16:creationId xmlns:a16="http://schemas.microsoft.com/office/drawing/2014/main" id="{C6FB3A87-A117-457B-ABE4-7BDA34490A32}"/>
                  </a:ext>
                </a:extLst>
              </p:cNvPr>
              <p:cNvPicPr/>
              <p:nvPr/>
            </p:nvPicPr>
            <p:blipFill>
              <a:blip r:embed="rId8"/>
              <a:stretch>
                <a:fillRect/>
              </a:stretch>
            </p:blipFill>
            <p:spPr>
              <a:xfrm>
                <a:off x="7733415" y="4095523"/>
                <a:ext cx="2084400" cy="1323360"/>
              </a:xfrm>
              <a:prstGeom prst="rect">
                <a:avLst/>
              </a:prstGeom>
            </p:spPr>
          </p:pic>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7961" y="2044280"/>
            <a:ext cx="10515600" cy="7210425"/>
          </a:xfrm>
          <a:custGeom>
            <a:avLst/>
            <a:gdLst/>
            <a:ahLst/>
            <a:cxnLst/>
            <a:rect l="l" t="t" r="r" b="b"/>
            <a:pathLst>
              <a:path w="10515600" h="7210425">
                <a:moveTo>
                  <a:pt x="0" y="0"/>
                </a:moveTo>
                <a:lnTo>
                  <a:pt x="10515598" y="0"/>
                </a:lnTo>
                <a:lnTo>
                  <a:pt x="10515598" y="7210423"/>
                </a:lnTo>
                <a:lnTo>
                  <a:pt x="0" y="7210423"/>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4408716" y="2494442"/>
            <a:ext cx="9467849" cy="631507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23"/>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18C104DB-9E2A-494D-A73F-DEBDED33FC32}"/>
              </a:ext>
            </a:extLst>
          </p:cNvPr>
          <p:cNvSpPr txBox="1">
            <a:spLocks/>
          </p:cNvSpPr>
          <p:nvPr/>
        </p:nvSpPr>
        <p:spPr>
          <a:xfrm>
            <a:off x="457200" y="571500"/>
            <a:ext cx="868680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dirty="0">
                <a:solidFill>
                  <a:schemeClr val="bg1"/>
                </a:solidFill>
              </a:rPr>
              <a:t>Floor Plan (Phases 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7350" y="1485910"/>
            <a:ext cx="15011399" cy="73151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7961" y="2044272"/>
            <a:ext cx="10515600" cy="7210425"/>
          </a:xfrm>
          <a:custGeom>
            <a:avLst/>
            <a:gdLst/>
            <a:ahLst/>
            <a:cxnLst/>
            <a:rect l="l" t="t" r="r" b="b"/>
            <a:pathLst>
              <a:path w="10515600" h="7210425">
                <a:moveTo>
                  <a:pt x="0" y="0"/>
                </a:moveTo>
                <a:lnTo>
                  <a:pt x="10515598" y="0"/>
                </a:lnTo>
                <a:lnTo>
                  <a:pt x="10515598" y="7210423"/>
                </a:lnTo>
                <a:lnTo>
                  <a:pt x="0" y="7210423"/>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4408716" y="2494430"/>
            <a:ext cx="9467849" cy="631507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2"/>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B9A711BA-4DF7-462C-A26E-E7B52C84CA22}"/>
              </a:ext>
            </a:extLst>
          </p:cNvPr>
          <p:cNvSpPr txBox="1">
            <a:spLocks/>
          </p:cNvSpPr>
          <p:nvPr/>
        </p:nvSpPr>
        <p:spPr>
          <a:xfrm>
            <a:off x="457200" y="571500"/>
            <a:ext cx="868680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dirty="0">
                <a:solidFill>
                  <a:schemeClr val="bg1"/>
                </a:solidFill>
              </a:rPr>
              <a:t>Mezzanine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7350" y="266700"/>
            <a:ext cx="14935199" cy="97154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7961" y="2044274"/>
            <a:ext cx="10515600" cy="7210425"/>
          </a:xfrm>
          <a:custGeom>
            <a:avLst/>
            <a:gdLst/>
            <a:ahLst/>
            <a:cxnLst/>
            <a:rect l="l" t="t" r="r" b="b"/>
            <a:pathLst>
              <a:path w="10515600" h="7210425">
                <a:moveTo>
                  <a:pt x="0" y="0"/>
                </a:moveTo>
                <a:lnTo>
                  <a:pt x="10515598" y="0"/>
                </a:lnTo>
                <a:lnTo>
                  <a:pt x="10515598" y="7210423"/>
                </a:lnTo>
                <a:lnTo>
                  <a:pt x="0" y="7210423"/>
                </a:lnTo>
                <a:lnTo>
                  <a:pt x="0" y="0"/>
                </a:lnTo>
                <a:close/>
              </a:path>
            </a:pathLst>
          </a:custGeom>
          <a:solidFill>
            <a:srgbClr val="FFFFFF">
              <a:alpha val="49798"/>
            </a:srgbClr>
          </a:solidFill>
        </p:spPr>
        <p:txBody>
          <a:bodyPr wrap="square" lIns="0" tIns="0" rIns="0" bIns="0" rtlCol="0"/>
          <a:lstStyle/>
          <a:p>
            <a:endParaRPr/>
          </a:p>
        </p:txBody>
      </p:sp>
      <p:sp>
        <p:nvSpPr>
          <p:cNvPr id="7" name="object 7"/>
          <p:cNvSpPr/>
          <p:nvPr/>
        </p:nvSpPr>
        <p:spPr>
          <a:xfrm>
            <a:off x="4408716" y="2494430"/>
            <a:ext cx="9467849" cy="631507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object 3">
            <a:extLst>
              <a:ext uri="{FF2B5EF4-FFF2-40B4-BE49-F238E27FC236}">
                <a16:creationId xmlns:a16="http://schemas.microsoft.com/office/drawing/2014/main" id="{74A184C9-A943-45FE-A5F1-27AEAD4F69DD}"/>
              </a:ext>
            </a:extLst>
          </p:cNvPr>
          <p:cNvSpPr txBox="1">
            <a:spLocks/>
          </p:cNvSpPr>
          <p:nvPr/>
        </p:nvSpPr>
        <p:spPr>
          <a:xfrm>
            <a:off x="457200" y="571500"/>
            <a:ext cx="8686800" cy="845744"/>
          </a:xfrm>
          <a:prstGeom prst="rect">
            <a:avLst/>
          </a:prstGeom>
          <a:solidFill>
            <a:srgbClr val="004269"/>
          </a:solidFill>
          <a:ln w="75343">
            <a:solidFill>
              <a:srgbClr val="FFFFFF"/>
            </a:solidFill>
          </a:ln>
        </p:spPr>
        <p:txBody>
          <a:bodyPr vert="horz" wrap="square" lIns="0" tIns="75565" rIns="0" bIns="0" rtlCol="0">
            <a:spAutoFit/>
          </a:bodyPr>
          <a:lstStyle>
            <a:lvl1pPr>
              <a:defRPr>
                <a:latin typeface="+mj-lt"/>
                <a:ea typeface="+mj-ea"/>
                <a:cs typeface="+mj-cs"/>
              </a:defRPr>
            </a:lvl1pPr>
          </a:lstStyle>
          <a:p>
            <a:pPr marL="1761489">
              <a:spcBef>
                <a:spcPts val="595"/>
              </a:spcBef>
            </a:pPr>
            <a:r>
              <a:rPr lang="en-CA" sz="5000" kern="0" spc="955" dirty="0">
                <a:solidFill>
                  <a:schemeClr val="bg1"/>
                </a:solidFill>
              </a:rPr>
              <a:t>Phase 2 </a:t>
            </a:r>
            <a:r>
              <a:rPr lang="en-CA" sz="5000" kern="0" spc="955" dirty="0" err="1">
                <a:solidFill>
                  <a:schemeClr val="bg1"/>
                </a:solidFill>
              </a:rPr>
              <a:t>Siteplan</a:t>
            </a:r>
            <a:endParaRPr lang="en-CA" sz="5000" kern="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85925" y="266700"/>
            <a:ext cx="14944724" cy="9691687"/>
          </a:xfrm>
          <a:prstGeom prst="rect">
            <a:avLst/>
          </a:prstGeom>
          <a:blipFill>
            <a:blip r:embed="rId2" cstate="print"/>
            <a:stretch>
              <a:fillRect/>
            </a:stretch>
          </a:blipFill>
        </p:spPr>
        <p:txBody>
          <a:bodyPr wrap="square" lIns="0" tIns="0" rIns="0" bIns="0" rtlCol="0"/>
          <a:lstStyle/>
          <a:p>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A60F73F-AF4D-4FBD-A344-49618ECACE18}"/>
                  </a:ext>
                </a:extLst>
              </p14:cNvPr>
              <p14:cNvContentPartPr/>
              <p14:nvPr/>
            </p14:nvContentPartPr>
            <p14:xfrm>
              <a:off x="9229575" y="4099843"/>
              <a:ext cx="1523160" cy="1285920"/>
            </p14:xfrm>
          </p:contentPart>
        </mc:Choice>
        <mc:Fallback xmlns="">
          <p:pic>
            <p:nvPicPr>
              <p:cNvPr id="3" name="Ink 2">
                <a:extLst>
                  <a:ext uri="{FF2B5EF4-FFF2-40B4-BE49-F238E27FC236}">
                    <a16:creationId xmlns:a16="http://schemas.microsoft.com/office/drawing/2014/main" id="{BA60F73F-AF4D-4FBD-A344-49618ECACE18}"/>
                  </a:ext>
                </a:extLst>
              </p:cNvPr>
              <p:cNvPicPr/>
              <p:nvPr/>
            </p:nvPicPr>
            <p:blipFill>
              <a:blip r:embed="rId4"/>
              <a:stretch>
                <a:fillRect/>
              </a:stretch>
            </p:blipFill>
            <p:spPr>
              <a:xfrm>
                <a:off x="9175935" y="3991843"/>
                <a:ext cx="1630800" cy="1501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D85ED673-6F38-4575-A464-70DFCE3B9A33}"/>
                  </a:ext>
                </a:extLst>
              </p14:cNvPr>
              <p14:cNvContentPartPr/>
              <p14:nvPr/>
            </p14:nvContentPartPr>
            <p14:xfrm>
              <a:off x="9200055" y="3185443"/>
              <a:ext cx="2467440" cy="2467080"/>
            </p14:xfrm>
          </p:contentPart>
        </mc:Choice>
        <mc:Fallback xmlns="">
          <p:pic>
            <p:nvPicPr>
              <p:cNvPr id="4" name="Ink 3">
                <a:extLst>
                  <a:ext uri="{FF2B5EF4-FFF2-40B4-BE49-F238E27FC236}">
                    <a16:creationId xmlns:a16="http://schemas.microsoft.com/office/drawing/2014/main" id="{D85ED673-6F38-4575-A464-70DFCE3B9A33}"/>
                  </a:ext>
                </a:extLst>
              </p:cNvPr>
              <p:cNvPicPr/>
              <p:nvPr/>
            </p:nvPicPr>
            <p:blipFill>
              <a:blip r:embed="rId6"/>
              <a:stretch>
                <a:fillRect/>
              </a:stretch>
            </p:blipFill>
            <p:spPr>
              <a:xfrm>
                <a:off x="9146055" y="3077443"/>
                <a:ext cx="2575080" cy="2682720"/>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7166129"/>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2003 students started participating in CAASO (Christian Athletic Association of Southern Ontario) in a variety of sports such as soccer, cross country, volleyball, basketball, floor hockey, track &amp; field and baseball.  The students love sports and participating in the tournaments, but we dream of one day having our very own gym to practice and play in.  For now, we continue to rely on weather and the pad of pavement that was poured in 2002.</a:t>
            </a:r>
          </a:p>
        </p:txBody>
      </p:sp>
      <p:pic>
        <p:nvPicPr>
          <p:cNvPr id="6" name="Audio 5">
            <a:hlinkClick r:id="" action="ppaction://media"/>
            <a:extLst>
              <a:ext uri="{FF2B5EF4-FFF2-40B4-BE49-F238E27FC236}">
                <a16:creationId xmlns:a16="http://schemas.microsoft.com/office/drawing/2014/main" id="{C36C254B-503A-4F1A-8A11-3CB11D23F5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011566051"/>
      </p:ext>
    </p:extLst>
  </p:cSld>
  <p:clrMapOvr>
    <a:masterClrMapping/>
  </p:clrMapOvr>
  <mc:AlternateContent xmlns:mc="http://schemas.openxmlformats.org/markup-compatibility/2006" xmlns:p14="http://schemas.microsoft.com/office/powerpoint/2010/main">
    <mc:Choice Requires="p14">
      <p:transition spd="slow" p14:dur="2000" advTm="40134"/>
    </mc:Choice>
    <mc:Fallback xmlns="">
      <p:transition spd="slow" advTm="4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7961" y="2044280"/>
            <a:ext cx="10515600" cy="7210425"/>
          </a:xfrm>
          <a:custGeom>
            <a:avLst/>
            <a:gdLst/>
            <a:ahLst/>
            <a:cxnLst/>
            <a:rect l="l" t="t" r="r" b="b"/>
            <a:pathLst>
              <a:path w="10515600" h="7210425">
                <a:moveTo>
                  <a:pt x="0" y="0"/>
                </a:moveTo>
                <a:lnTo>
                  <a:pt x="10515598" y="0"/>
                </a:lnTo>
                <a:lnTo>
                  <a:pt x="10515598" y="7210423"/>
                </a:lnTo>
                <a:lnTo>
                  <a:pt x="0" y="7210423"/>
                </a:lnTo>
                <a:lnTo>
                  <a:pt x="0" y="0"/>
                </a:lnTo>
                <a:close/>
              </a:path>
            </a:pathLst>
          </a:custGeom>
          <a:solidFill>
            <a:srgbClr val="FFFFFF">
              <a:alpha val="49798"/>
            </a:srgbClr>
          </a:solidFill>
        </p:spPr>
        <p:txBody>
          <a:bodyPr wrap="square" lIns="0" tIns="0" rIns="0" bIns="0" rtlCol="0"/>
          <a:lstStyle/>
          <a:p>
            <a:endParaRPr/>
          </a:p>
        </p:txBody>
      </p:sp>
      <p:sp>
        <p:nvSpPr>
          <p:cNvPr id="3" name="object 3"/>
          <p:cNvSpPr/>
          <p:nvPr/>
        </p:nvSpPr>
        <p:spPr>
          <a:xfrm>
            <a:off x="454697" y="675345"/>
            <a:ext cx="8200390" cy="0"/>
          </a:xfrm>
          <a:custGeom>
            <a:avLst/>
            <a:gdLst/>
            <a:ahLst/>
            <a:cxnLst/>
            <a:rect l="l" t="t" r="r" b="b"/>
            <a:pathLst>
              <a:path w="8200390">
                <a:moveTo>
                  <a:pt x="0" y="0"/>
                </a:moveTo>
                <a:lnTo>
                  <a:pt x="8200114" y="0"/>
                </a:lnTo>
              </a:path>
            </a:pathLst>
          </a:custGeom>
          <a:ln w="73697">
            <a:solidFill>
              <a:srgbClr val="FFFFFF"/>
            </a:solidFill>
          </a:ln>
        </p:spPr>
        <p:txBody>
          <a:bodyPr wrap="square" lIns="0" tIns="0" rIns="0" bIns="0" rtlCol="0"/>
          <a:lstStyle/>
          <a:p>
            <a:endParaRPr/>
          </a:p>
        </p:txBody>
      </p:sp>
      <p:sp>
        <p:nvSpPr>
          <p:cNvPr id="4" name="object 4"/>
          <p:cNvSpPr/>
          <p:nvPr/>
        </p:nvSpPr>
        <p:spPr>
          <a:xfrm>
            <a:off x="491566" y="712194"/>
            <a:ext cx="0" cy="822325"/>
          </a:xfrm>
          <a:custGeom>
            <a:avLst/>
            <a:gdLst/>
            <a:ahLst/>
            <a:cxnLst/>
            <a:rect l="l" t="t" r="r" b="b"/>
            <a:pathLst>
              <a:path h="822325">
                <a:moveTo>
                  <a:pt x="0" y="0"/>
                </a:moveTo>
                <a:lnTo>
                  <a:pt x="0" y="822109"/>
                </a:lnTo>
              </a:path>
            </a:pathLst>
          </a:custGeom>
          <a:ln w="73737">
            <a:solidFill>
              <a:srgbClr val="FFFFFF"/>
            </a:solidFill>
          </a:ln>
        </p:spPr>
        <p:txBody>
          <a:bodyPr wrap="square" lIns="0" tIns="0" rIns="0" bIns="0" rtlCol="0"/>
          <a:lstStyle/>
          <a:p>
            <a:endParaRPr/>
          </a:p>
        </p:txBody>
      </p:sp>
      <p:sp>
        <p:nvSpPr>
          <p:cNvPr id="5" name="object 5"/>
          <p:cNvSpPr/>
          <p:nvPr/>
        </p:nvSpPr>
        <p:spPr>
          <a:xfrm>
            <a:off x="454697" y="1572422"/>
            <a:ext cx="8200390" cy="0"/>
          </a:xfrm>
          <a:custGeom>
            <a:avLst/>
            <a:gdLst/>
            <a:ahLst/>
            <a:cxnLst/>
            <a:rect l="l" t="t" r="r" b="b"/>
            <a:pathLst>
              <a:path w="8200390">
                <a:moveTo>
                  <a:pt x="0" y="0"/>
                </a:moveTo>
                <a:lnTo>
                  <a:pt x="8200114" y="0"/>
                </a:lnTo>
              </a:path>
            </a:pathLst>
          </a:custGeom>
          <a:ln w="76238">
            <a:solidFill>
              <a:srgbClr val="FFFFFF"/>
            </a:solidFill>
          </a:ln>
        </p:spPr>
        <p:txBody>
          <a:bodyPr wrap="square" lIns="0" tIns="0" rIns="0" bIns="0" rtlCol="0"/>
          <a:lstStyle/>
          <a:p>
            <a:endParaRPr/>
          </a:p>
        </p:txBody>
      </p:sp>
      <p:sp>
        <p:nvSpPr>
          <p:cNvPr id="6" name="object 6"/>
          <p:cNvSpPr/>
          <p:nvPr/>
        </p:nvSpPr>
        <p:spPr>
          <a:xfrm>
            <a:off x="8617159" y="712309"/>
            <a:ext cx="0" cy="822960"/>
          </a:xfrm>
          <a:custGeom>
            <a:avLst/>
            <a:gdLst/>
            <a:ahLst/>
            <a:cxnLst/>
            <a:rect l="l" t="t" r="r" b="b"/>
            <a:pathLst>
              <a:path h="822960">
                <a:moveTo>
                  <a:pt x="0" y="0"/>
                </a:moveTo>
                <a:lnTo>
                  <a:pt x="0" y="822354"/>
                </a:lnTo>
              </a:path>
            </a:pathLst>
          </a:custGeom>
          <a:ln w="75305">
            <a:solidFill>
              <a:srgbClr val="FFFFFF"/>
            </a:solidFill>
          </a:ln>
        </p:spPr>
        <p:txBody>
          <a:bodyPr wrap="square" lIns="0" tIns="0" rIns="0" bIns="0" rtlCol="0"/>
          <a:lstStyle/>
          <a:p>
            <a:endParaRPr/>
          </a:p>
        </p:txBody>
      </p:sp>
      <p:sp>
        <p:nvSpPr>
          <p:cNvPr id="7" name="object 7"/>
          <p:cNvSpPr/>
          <p:nvPr/>
        </p:nvSpPr>
        <p:spPr>
          <a:xfrm>
            <a:off x="4408716" y="2494430"/>
            <a:ext cx="9467849" cy="6315074"/>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9" name="TextBox 8">
            <a:extLst>
              <a:ext uri="{FF2B5EF4-FFF2-40B4-BE49-F238E27FC236}">
                <a16:creationId xmlns:a16="http://schemas.microsoft.com/office/drawing/2014/main" id="{E0317BBB-6074-4DC3-8D81-211B515CAF6D}"/>
              </a:ext>
            </a:extLst>
          </p:cNvPr>
          <p:cNvSpPr txBox="1"/>
          <p:nvPr/>
        </p:nvSpPr>
        <p:spPr>
          <a:xfrm>
            <a:off x="609600" y="741425"/>
            <a:ext cx="7208515" cy="830997"/>
          </a:xfrm>
          <a:prstGeom prst="rect">
            <a:avLst/>
          </a:prstGeom>
          <a:noFill/>
        </p:spPr>
        <p:txBody>
          <a:bodyPr wrap="square" rtlCol="0">
            <a:spAutoFit/>
          </a:bodyPr>
          <a:lstStyle/>
          <a:p>
            <a:pPr algn="ctr"/>
            <a:r>
              <a:rPr lang="en-CA" sz="4800" dirty="0">
                <a:solidFill>
                  <a:schemeClr val="bg1"/>
                </a:solidFill>
                <a:latin typeface="+mj-lt"/>
                <a:cs typeface="Calibri Light" panose="020F0302020204030204" pitchFamily="34" charset="0"/>
              </a:rPr>
              <a:t>All Phases – Colour Coded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7350" y="1485900"/>
            <a:ext cx="15087599" cy="7315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9DBD1E7-6BCB-40FB-A141-A4F57348615F}"/>
              </a:ext>
            </a:extLst>
          </p:cNvPr>
          <p:cNvGraphicFramePr>
            <a:graphicFrameLocks noChangeAspect="1"/>
          </p:cNvGraphicFramePr>
          <p:nvPr>
            <p:extLst>
              <p:ext uri="{D42A27DB-BD31-4B8C-83A1-F6EECF244321}">
                <p14:modId xmlns:p14="http://schemas.microsoft.com/office/powerpoint/2010/main" val="990866485"/>
              </p:ext>
            </p:extLst>
          </p:nvPr>
        </p:nvGraphicFramePr>
        <p:xfrm>
          <a:off x="457200" y="419100"/>
          <a:ext cx="17525999" cy="9524999"/>
        </p:xfrm>
        <a:graphic>
          <a:graphicData uri="http://schemas.openxmlformats.org/presentationml/2006/ole">
            <mc:AlternateContent xmlns:mc="http://schemas.openxmlformats.org/markup-compatibility/2006">
              <mc:Choice xmlns:v="urn:schemas-microsoft-com:vml" Requires="v">
                <p:oleObj spid="_x0000_s1026" name="PDF Document" r:id="rId3" imgW="11385360" imgH="7316280" progId="PDFPlus.Document">
                  <p:embed/>
                </p:oleObj>
              </mc:Choice>
              <mc:Fallback>
                <p:oleObj name="PDF Document" r:id="rId3" imgW="11385360" imgH="7316280" progId="PDFPlus.Document">
                  <p:embed/>
                  <p:pic>
                    <p:nvPicPr>
                      <p:cNvPr id="0" name=""/>
                      <p:cNvPicPr/>
                      <p:nvPr/>
                    </p:nvPicPr>
                    <p:blipFill>
                      <a:blip r:embed="rId4"/>
                      <a:stretch>
                        <a:fillRect/>
                      </a:stretch>
                    </p:blipFill>
                    <p:spPr>
                      <a:xfrm>
                        <a:off x="457200" y="419100"/>
                        <a:ext cx="17525999" cy="9524999"/>
                      </a:xfrm>
                      <a:prstGeom prst="rect">
                        <a:avLst/>
                      </a:prstGeom>
                    </p:spPr>
                  </p:pic>
                </p:oleObj>
              </mc:Fallback>
            </mc:AlternateContent>
          </a:graphicData>
        </a:graphic>
      </p:graphicFrame>
    </p:spTree>
    <p:extLst>
      <p:ext uri="{BB962C8B-B14F-4D97-AF65-F5344CB8AC3E}">
        <p14:creationId xmlns:p14="http://schemas.microsoft.com/office/powerpoint/2010/main" val="993560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85B723D-E2D3-4C34-8F4C-192F7B0572A7}"/>
              </a:ext>
            </a:extLst>
          </p:cNvPr>
          <p:cNvGraphicFramePr>
            <a:graphicFrameLocks noChangeAspect="1"/>
          </p:cNvGraphicFramePr>
          <p:nvPr>
            <p:extLst>
              <p:ext uri="{D42A27DB-BD31-4B8C-83A1-F6EECF244321}">
                <p14:modId xmlns:p14="http://schemas.microsoft.com/office/powerpoint/2010/main" val="1625362392"/>
              </p:ext>
            </p:extLst>
          </p:nvPr>
        </p:nvGraphicFramePr>
        <p:xfrm>
          <a:off x="239712" y="117691"/>
          <a:ext cx="17808576" cy="10051617"/>
        </p:xfrm>
        <a:graphic>
          <a:graphicData uri="http://schemas.openxmlformats.org/presentationml/2006/ole">
            <mc:AlternateContent xmlns:mc="http://schemas.openxmlformats.org/markup-compatibility/2006">
              <mc:Choice xmlns:v="urn:schemas-microsoft-com:vml" Requires="v">
                <p:oleObj spid="_x0000_s2050" name="PDF Document" r:id="rId3" imgW="7543440" imgH="5829120" progId="PDFPlus.Document">
                  <p:embed/>
                </p:oleObj>
              </mc:Choice>
              <mc:Fallback>
                <p:oleObj name="PDF Document" r:id="rId3" imgW="7543440" imgH="5829120" progId="PDFPlus.Document">
                  <p:embed/>
                  <p:pic>
                    <p:nvPicPr>
                      <p:cNvPr id="0" name=""/>
                      <p:cNvPicPr/>
                      <p:nvPr/>
                    </p:nvPicPr>
                    <p:blipFill>
                      <a:blip r:embed="rId4"/>
                      <a:stretch>
                        <a:fillRect/>
                      </a:stretch>
                    </p:blipFill>
                    <p:spPr>
                      <a:xfrm>
                        <a:off x="239712" y="117691"/>
                        <a:ext cx="17808576" cy="10051617"/>
                      </a:xfrm>
                      <a:prstGeom prst="rect">
                        <a:avLst/>
                      </a:prstGeom>
                    </p:spPr>
                  </p:pic>
                </p:oleObj>
              </mc:Fallback>
            </mc:AlternateContent>
          </a:graphicData>
        </a:graphic>
      </p:graphicFrame>
    </p:spTree>
    <p:extLst>
      <p:ext uri="{BB962C8B-B14F-4D97-AF65-F5344CB8AC3E}">
        <p14:creationId xmlns:p14="http://schemas.microsoft.com/office/powerpoint/2010/main" val="2297579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669414"/>
          </a:xfrm>
          <a:prstGeom prst="rect">
            <a:avLst/>
          </a:prstGeom>
          <a:solidFill>
            <a:srgbClr val="004269"/>
          </a:solidFill>
          <a:ln w="75343">
            <a:solidFill>
              <a:srgbClr val="FFFFFF"/>
            </a:solidFill>
          </a:ln>
        </p:spPr>
        <p:txBody>
          <a:bodyPr vert="horz" wrap="square" lIns="0" tIns="205740" rIns="0" bIns="0" rtlCol="0">
            <a:spAutoFit/>
          </a:bodyPr>
          <a:lstStyle/>
          <a:p>
            <a:pPr marL="328295" algn="ctr">
              <a:lnSpc>
                <a:spcPct val="100000"/>
              </a:lnSpc>
              <a:spcBef>
                <a:spcPts val="1620"/>
              </a:spcBef>
              <a:tabLst>
                <a:tab pos="1560195" algn="l"/>
                <a:tab pos="2638425" algn="l"/>
                <a:tab pos="3718560" algn="l"/>
                <a:tab pos="5855970" algn="l"/>
              </a:tabLst>
            </a:pPr>
            <a:r>
              <a:rPr lang="en-CA" sz="3000" spc="645" dirty="0"/>
              <a:t>FUNDING</a:t>
            </a:r>
            <a:endParaRPr sz="3000" dirty="0"/>
          </a:p>
        </p:txBody>
      </p:sp>
      <p:sp>
        <p:nvSpPr>
          <p:cNvPr id="4" name="TextBox 3">
            <a:extLst>
              <a:ext uri="{FF2B5EF4-FFF2-40B4-BE49-F238E27FC236}">
                <a16:creationId xmlns:a16="http://schemas.microsoft.com/office/drawing/2014/main" id="{7C550545-19D8-4E96-A539-B7D9851DB0A2}"/>
              </a:ext>
            </a:extLst>
          </p:cNvPr>
          <p:cNvSpPr txBox="1"/>
          <p:nvPr/>
        </p:nvSpPr>
        <p:spPr>
          <a:xfrm>
            <a:off x="2773681" y="1790700"/>
            <a:ext cx="12740638" cy="8125301"/>
          </a:xfrm>
          <a:prstGeom prst="rect">
            <a:avLst/>
          </a:prstGeom>
          <a:noFill/>
        </p:spPr>
        <p:txBody>
          <a:bodyPr wrap="square" rtlCol="0">
            <a:spAutoFit/>
          </a:bodyPr>
          <a:lstStyle/>
          <a:p>
            <a:pPr algn="ctr"/>
            <a:r>
              <a:rPr lang="en-CA" sz="4800" b="1" dirty="0">
                <a:solidFill>
                  <a:schemeClr val="bg1"/>
                </a:solidFill>
              </a:rPr>
              <a:t>Donations </a:t>
            </a:r>
            <a:r>
              <a:rPr lang="en-CA" sz="4800" dirty="0">
                <a:solidFill>
                  <a:schemeClr val="bg1"/>
                </a:solidFill>
              </a:rPr>
              <a:t> </a:t>
            </a:r>
          </a:p>
          <a:p>
            <a:pPr algn="ctr"/>
            <a:endParaRPr lang="en-CA" sz="1400" dirty="0">
              <a:solidFill>
                <a:schemeClr val="bg1"/>
              </a:solidFill>
            </a:endParaRPr>
          </a:p>
          <a:p>
            <a:pPr marL="285750" indent="-285750" algn="ctr">
              <a:buFont typeface="Arial" panose="020B0604020202020204" pitchFamily="34" charset="0"/>
              <a:buChar char="•"/>
            </a:pPr>
            <a:r>
              <a:rPr lang="en-CA" sz="4800" dirty="0">
                <a:solidFill>
                  <a:schemeClr val="bg1"/>
                </a:solidFill>
              </a:rPr>
              <a:t>This is a multi million dollar project and money needs to come from every where possible.  We are currently looking into grants and pledges from large organizations and businesses.</a:t>
            </a:r>
          </a:p>
          <a:p>
            <a:pPr algn="ctr"/>
            <a:endParaRPr lang="en-CA" sz="4800" dirty="0">
              <a:solidFill>
                <a:schemeClr val="bg1"/>
              </a:solidFill>
            </a:endParaRPr>
          </a:p>
          <a:p>
            <a:pPr marL="285750" indent="-285750" algn="ctr">
              <a:buFont typeface="Arial" panose="020B0604020202020204" pitchFamily="34" charset="0"/>
              <a:buChar char="•"/>
            </a:pPr>
            <a:r>
              <a:rPr lang="en-CA" sz="4800" dirty="0">
                <a:solidFill>
                  <a:schemeClr val="bg1"/>
                </a:solidFill>
              </a:rPr>
              <a:t>Previous families who attended MSCS, grandparents, extended families and friends</a:t>
            </a:r>
          </a:p>
          <a:p>
            <a:pPr marL="285750" indent="-285750" algn="ctr">
              <a:buFont typeface="Arial" panose="020B0604020202020204" pitchFamily="34" charset="0"/>
              <a:buChar char="•"/>
            </a:pPr>
            <a:endParaRPr lang="en-CA" sz="4800" dirty="0">
              <a:solidFill>
                <a:schemeClr val="bg1"/>
              </a:solidFill>
            </a:endParaRPr>
          </a:p>
          <a:p>
            <a:pPr marL="285750" indent="-285750" algn="ctr">
              <a:buFont typeface="Arial" panose="020B0604020202020204" pitchFamily="34" charset="0"/>
              <a:buChar char="•"/>
            </a:pPr>
            <a:r>
              <a:rPr lang="en-CA" sz="4800" dirty="0">
                <a:solidFill>
                  <a:schemeClr val="bg1"/>
                </a:solidFill>
              </a:rPr>
              <a:t>Local businesses and churches</a:t>
            </a:r>
          </a:p>
          <a:p>
            <a:endParaRPr lang="en-CA" sz="2800" dirty="0"/>
          </a:p>
        </p:txBody>
      </p:sp>
    </p:spTree>
    <p:extLst>
      <p:ext uri="{BB962C8B-B14F-4D97-AF65-F5344CB8AC3E}">
        <p14:creationId xmlns:p14="http://schemas.microsoft.com/office/powerpoint/2010/main" val="825923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669414"/>
          </a:xfrm>
          <a:prstGeom prst="rect">
            <a:avLst/>
          </a:prstGeom>
          <a:solidFill>
            <a:srgbClr val="004269"/>
          </a:solidFill>
          <a:ln w="75343">
            <a:solidFill>
              <a:srgbClr val="FFFFFF"/>
            </a:solidFill>
          </a:ln>
        </p:spPr>
        <p:txBody>
          <a:bodyPr vert="horz" wrap="square" lIns="0" tIns="205740" rIns="0" bIns="0" rtlCol="0">
            <a:spAutoFit/>
          </a:bodyPr>
          <a:lstStyle/>
          <a:p>
            <a:pPr marL="328295" algn="ctr">
              <a:lnSpc>
                <a:spcPct val="100000"/>
              </a:lnSpc>
              <a:spcBef>
                <a:spcPts val="1620"/>
              </a:spcBef>
              <a:tabLst>
                <a:tab pos="1560195" algn="l"/>
                <a:tab pos="2638425" algn="l"/>
                <a:tab pos="3718560" algn="l"/>
                <a:tab pos="5855970" algn="l"/>
              </a:tabLst>
            </a:pPr>
            <a:r>
              <a:rPr lang="en-CA" sz="3000" spc="645" dirty="0"/>
              <a:t>FUNDING</a:t>
            </a:r>
            <a:endParaRPr sz="3000" dirty="0"/>
          </a:p>
        </p:txBody>
      </p:sp>
      <p:sp>
        <p:nvSpPr>
          <p:cNvPr id="4" name="TextBox 3">
            <a:extLst>
              <a:ext uri="{FF2B5EF4-FFF2-40B4-BE49-F238E27FC236}">
                <a16:creationId xmlns:a16="http://schemas.microsoft.com/office/drawing/2014/main" id="{7C550545-19D8-4E96-A539-B7D9851DB0A2}"/>
              </a:ext>
            </a:extLst>
          </p:cNvPr>
          <p:cNvSpPr txBox="1"/>
          <p:nvPr/>
        </p:nvSpPr>
        <p:spPr>
          <a:xfrm>
            <a:off x="2773681" y="1790700"/>
            <a:ext cx="12740638" cy="7140416"/>
          </a:xfrm>
          <a:prstGeom prst="rect">
            <a:avLst/>
          </a:prstGeom>
          <a:noFill/>
        </p:spPr>
        <p:txBody>
          <a:bodyPr wrap="square" rtlCol="0">
            <a:spAutoFit/>
          </a:bodyPr>
          <a:lstStyle/>
          <a:p>
            <a:pPr algn="ctr"/>
            <a:r>
              <a:rPr lang="en-CA" sz="4800" b="1" dirty="0">
                <a:solidFill>
                  <a:schemeClr val="bg1"/>
                </a:solidFill>
              </a:rPr>
              <a:t>Fundraising</a:t>
            </a:r>
            <a:r>
              <a:rPr lang="en-CA" sz="4800" dirty="0">
                <a:solidFill>
                  <a:schemeClr val="bg1"/>
                </a:solidFill>
              </a:rPr>
              <a:t> </a:t>
            </a:r>
          </a:p>
          <a:p>
            <a:pPr algn="ctr"/>
            <a:endParaRPr lang="en-CA" sz="1400" dirty="0">
              <a:solidFill>
                <a:schemeClr val="bg1"/>
              </a:solidFill>
            </a:endParaRPr>
          </a:p>
          <a:p>
            <a:pPr algn="ctr"/>
            <a:r>
              <a:rPr lang="en-CA" sz="3600" dirty="0">
                <a:solidFill>
                  <a:schemeClr val="bg1"/>
                </a:solidFill>
              </a:rPr>
              <a:t>Our Soup &amp; Pie fundraiser raised almost $70,000.</a:t>
            </a:r>
          </a:p>
          <a:p>
            <a:pPr algn="ctr"/>
            <a:r>
              <a:rPr lang="en-CA" sz="3600" dirty="0">
                <a:solidFill>
                  <a:schemeClr val="bg1"/>
                </a:solidFill>
              </a:rPr>
              <a:t>Our Online Auction fundraiser raised just over $50, 000.</a:t>
            </a:r>
          </a:p>
          <a:p>
            <a:pPr algn="ctr"/>
            <a:endParaRPr lang="en-CA" sz="3600" dirty="0">
              <a:solidFill>
                <a:schemeClr val="bg1"/>
              </a:solidFill>
            </a:endParaRPr>
          </a:p>
          <a:p>
            <a:pPr algn="ctr"/>
            <a:r>
              <a:rPr lang="en-CA" sz="3600" u="sng" dirty="0">
                <a:solidFill>
                  <a:schemeClr val="bg1"/>
                </a:solidFill>
              </a:rPr>
              <a:t>Future Fundraisers  </a:t>
            </a:r>
          </a:p>
          <a:p>
            <a:r>
              <a:rPr lang="en-CA" sz="3600" dirty="0">
                <a:solidFill>
                  <a:schemeClr val="bg1"/>
                </a:solidFill>
              </a:rPr>
              <a:t>              Golf Tournament				Live Auction</a:t>
            </a:r>
          </a:p>
          <a:p>
            <a:r>
              <a:rPr lang="en-CA" sz="3600" dirty="0">
                <a:solidFill>
                  <a:schemeClr val="bg1"/>
                </a:solidFill>
              </a:rPr>
              <a:t>              Sit Down Dinner Event			Worship Night</a:t>
            </a:r>
          </a:p>
          <a:p>
            <a:r>
              <a:rPr lang="en-CA" sz="3600" dirty="0">
                <a:solidFill>
                  <a:schemeClr val="bg1"/>
                </a:solidFill>
              </a:rPr>
              <a:t>              Business Pledge					</a:t>
            </a:r>
            <a:r>
              <a:rPr lang="en-CA" sz="3600" b="1" i="1" dirty="0">
                <a:solidFill>
                  <a:schemeClr val="bg1"/>
                </a:solidFill>
              </a:rPr>
              <a:t>Thrift Store</a:t>
            </a:r>
          </a:p>
          <a:p>
            <a:pPr algn="ctr"/>
            <a:endParaRPr lang="en-CA" sz="3600" dirty="0">
              <a:solidFill>
                <a:schemeClr val="bg1"/>
              </a:solidFill>
            </a:endParaRPr>
          </a:p>
          <a:p>
            <a:pPr algn="ctr"/>
            <a:r>
              <a:rPr lang="en-CA" sz="3600" dirty="0">
                <a:solidFill>
                  <a:schemeClr val="bg1"/>
                </a:solidFill>
              </a:rPr>
              <a:t>Always looking for more ideas and volunteers to come on board and help.</a:t>
            </a:r>
          </a:p>
          <a:p>
            <a:pPr algn="ctr"/>
            <a:r>
              <a:rPr lang="en-CA" sz="3600" dirty="0">
                <a:solidFill>
                  <a:schemeClr val="bg1"/>
                </a:solidFill>
              </a:rPr>
              <a:t>The Board can not do this alone</a:t>
            </a:r>
          </a:p>
        </p:txBody>
      </p:sp>
    </p:spTree>
    <p:extLst>
      <p:ext uri="{BB962C8B-B14F-4D97-AF65-F5344CB8AC3E}">
        <p14:creationId xmlns:p14="http://schemas.microsoft.com/office/powerpoint/2010/main" val="2333563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1"/>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5"/>
            <a:ext cx="6744970" cy="669414"/>
          </a:xfrm>
          <a:prstGeom prst="rect">
            <a:avLst/>
          </a:prstGeom>
          <a:solidFill>
            <a:srgbClr val="004269"/>
          </a:solidFill>
          <a:ln w="75343">
            <a:solidFill>
              <a:srgbClr val="FFFFFF"/>
            </a:solidFill>
          </a:ln>
        </p:spPr>
        <p:txBody>
          <a:bodyPr vert="horz" wrap="square" lIns="0" tIns="205740" rIns="0" bIns="0" rtlCol="0">
            <a:spAutoFit/>
          </a:bodyPr>
          <a:lstStyle/>
          <a:p>
            <a:pPr marL="328295" algn="ctr">
              <a:lnSpc>
                <a:spcPct val="100000"/>
              </a:lnSpc>
              <a:spcBef>
                <a:spcPts val="1620"/>
              </a:spcBef>
              <a:tabLst>
                <a:tab pos="1560195" algn="l"/>
                <a:tab pos="2638425" algn="l"/>
                <a:tab pos="3718560" algn="l"/>
                <a:tab pos="5855970" algn="l"/>
              </a:tabLst>
            </a:pPr>
            <a:r>
              <a:rPr lang="en-CA" sz="3000" spc="645" dirty="0"/>
              <a:t>FUNDING</a:t>
            </a:r>
            <a:endParaRPr sz="3000" dirty="0"/>
          </a:p>
        </p:txBody>
      </p:sp>
      <p:sp>
        <p:nvSpPr>
          <p:cNvPr id="4" name="TextBox 3">
            <a:extLst>
              <a:ext uri="{FF2B5EF4-FFF2-40B4-BE49-F238E27FC236}">
                <a16:creationId xmlns:a16="http://schemas.microsoft.com/office/drawing/2014/main" id="{7C550545-19D8-4E96-A539-B7D9851DB0A2}"/>
              </a:ext>
            </a:extLst>
          </p:cNvPr>
          <p:cNvSpPr txBox="1"/>
          <p:nvPr/>
        </p:nvSpPr>
        <p:spPr>
          <a:xfrm>
            <a:off x="2225040" y="2628900"/>
            <a:ext cx="13837919" cy="5509200"/>
          </a:xfrm>
          <a:prstGeom prst="rect">
            <a:avLst/>
          </a:prstGeom>
          <a:noFill/>
        </p:spPr>
        <p:txBody>
          <a:bodyPr wrap="square" rtlCol="0">
            <a:spAutoFit/>
          </a:bodyPr>
          <a:lstStyle/>
          <a:p>
            <a:pPr algn="ctr"/>
            <a:r>
              <a:rPr lang="en-CA" sz="5400" b="1" dirty="0">
                <a:solidFill>
                  <a:schemeClr val="bg1"/>
                </a:solidFill>
              </a:rPr>
              <a:t>Contract Work</a:t>
            </a:r>
          </a:p>
          <a:p>
            <a:pPr algn="ctr"/>
            <a:endParaRPr lang="en-CA" sz="2800" b="1" dirty="0">
              <a:solidFill>
                <a:schemeClr val="bg1"/>
              </a:solidFill>
            </a:endParaRPr>
          </a:p>
          <a:p>
            <a:pPr algn="ctr"/>
            <a:r>
              <a:rPr lang="en-CA" sz="5400" dirty="0">
                <a:solidFill>
                  <a:schemeClr val="bg1"/>
                </a:solidFill>
              </a:rPr>
              <a:t>Construction companies willing to donate work </a:t>
            </a:r>
          </a:p>
          <a:p>
            <a:pPr algn="ctr"/>
            <a:r>
              <a:rPr lang="en-CA" sz="5400" dirty="0">
                <a:solidFill>
                  <a:schemeClr val="bg1"/>
                </a:solidFill>
              </a:rPr>
              <a:t>(or the cost of a job as a donation to the school)</a:t>
            </a:r>
          </a:p>
          <a:p>
            <a:pPr algn="ctr"/>
            <a:r>
              <a:rPr lang="en-CA" sz="5400" dirty="0">
                <a:solidFill>
                  <a:schemeClr val="bg1"/>
                </a:solidFill>
              </a:rPr>
              <a:t>Contractors - Electricians, plumbers, commercial framers/builders, painters, masonries – all different types of trades</a:t>
            </a:r>
          </a:p>
        </p:txBody>
      </p:sp>
    </p:spTree>
    <p:extLst>
      <p:ext uri="{BB962C8B-B14F-4D97-AF65-F5344CB8AC3E}">
        <p14:creationId xmlns:p14="http://schemas.microsoft.com/office/powerpoint/2010/main" val="2557394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D73BF71-6218-4989-ADBD-6245276282B1}"/>
              </a:ext>
            </a:extLst>
          </p:cNvPr>
          <p:cNvGraphicFramePr/>
          <p:nvPr>
            <p:extLst>
              <p:ext uri="{D42A27DB-BD31-4B8C-83A1-F6EECF244321}">
                <p14:modId xmlns:p14="http://schemas.microsoft.com/office/powerpoint/2010/main" val="814426664"/>
              </p:ext>
            </p:extLst>
          </p:nvPr>
        </p:nvGraphicFramePr>
        <p:xfrm>
          <a:off x="1295399" y="434340"/>
          <a:ext cx="16459200" cy="853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Right 5">
            <a:extLst>
              <a:ext uri="{FF2B5EF4-FFF2-40B4-BE49-F238E27FC236}">
                <a16:creationId xmlns:a16="http://schemas.microsoft.com/office/drawing/2014/main" id="{DA1CFACC-4391-4D1E-8895-9C38151ECC12}"/>
              </a:ext>
            </a:extLst>
          </p:cNvPr>
          <p:cNvSpPr/>
          <p:nvPr/>
        </p:nvSpPr>
        <p:spPr>
          <a:xfrm>
            <a:off x="182879" y="2606040"/>
            <a:ext cx="1874519" cy="883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$1000</a:t>
            </a:r>
          </a:p>
        </p:txBody>
      </p:sp>
      <p:sp>
        <p:nvSpPr>
          <p:cNvPr id="7" name="Arrow: Right 6">
            <a:extLst>
              <a:ext uri="{FF2B5EF4-FFF2-40B4-BE49-F238E27FC236}">
                <a16:creationId xmlns:a16="http://schemas.microsoft.com/office/drawing/2014/main" id="{7C391FD1-7F52-4E6F-A0D4-05C897E4075E}"/>
              </a:ext>
            </a:extLst>
          </p:cNvPr>
          <p:cNvSpPr/>
          <p:nvPr/>
        </p:nvSpPr>
        <p:spPr>
          <a:xfrm>
            <a:off x="182879" y="4434964"/>
            <a:ext cx="1874519" cy="883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$1000</a:t>
            </a:r>
          </a:p>
        </p:txBody>
      </p:sp>
      <p:sp>
        <p:nvSpPr>
          <p:cNvPr id="8" name="Arrow: Right 7">
            <a:extLst>
              <a:ext uri="{FF2B5EF4-FFF2-40B4-BE49-F238E27FC236}">
                <a16:creationId xmlns:a16="http://schemas.microsoft.com/office/drawing/2014/main" id="{50FFF5E7-2A86-4A5F-9D78-3F8680E8AB12}"/>
              </a:ext>
            </a:extLst>
          </p:cNvPr>
          <p:cNvSpPr/>
          <p:nvPr/>
        </p:nvSpPr>
        <p:spPr>
          <a:xfrm>
            <a:off x="182879" y="6819900"/>
            <a:ext cx="1874519" cy="883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$2000</a:t>
            </a:r>
          </a:p>
        </p:txBody>
      </p:sp>
      <p:sp>
        <p:nvSpPr>
          <p:cNvPr id="9" name="Arrow: Left-Right 8">
            <a:extLst>
              <a:ext uri="{FF2B5EF4-FFF2-40B4-BE49-F238E27FC236}">
                <a16:creationId xmlns:a16="http://schemas.microsoft.com/office/drawing/2014/main" id="{205A1DB7-D5DE-4638-BF92-B51063BC225E}"/>
              </a:ext>
            </a:extLst>
          </p:cNvPr>
          <p:cNvSpPr/>
          <p:nvPr/>
        </p:nvSpPr>
        <p:spPr>
          <a:xfrm>
            <a:off x="1120138" y="7277100"/>
            <a:ext cx="15872462" cy="2743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$4000 from ONE family.  Multiply by 100 families. $400,000 in ONE year.</a:t>
            </a:r>
          </a:p>
          <a:p>
            <a:pPr algn="ctr"/>
            <a:r>
              <a:rPr lang="en-CA" sz="2800" dirty="0"/>
              <a:t>$1000 is $84 a month,  $20 a week, $3 a day</a:t>
            </a:r>
          </a:p>
          <a:p>
            <a:pPr algn="ctr"/>
            <a:r>
              <a:rPr lang="en-CA" sz="2800" dirty="0"/>
              <a:t>$500 is $42 a month, $10 a week or $1.50 a day.</a:t>
            </a:r>
          </a:p>
        </p:txBody>
      </p:sp>
      <p:sp>
        <p:nvSpPr>
          <p:cNvPr id="10" name="TextBox 9">
            <a:extLst>
              <a:ext uri="{FF2B5EF4-FFF2-40B4-BE49-F238E27FC236}">
                <a16:creationId xmlns:a16="http://schemas.microsoft.com/office/drawing/2014/main" id="{84C54A5A-A353-40A0-BDDE-1F8C72EE4025}"/>
              </a:ext>
            </a:extLst>
          </p:cNvPr>
          <p:cNvSpPr txBox="1"/>
          <p:nvPr/>
        </p:nvSpPr>
        <p:spPr>
          <a:xfrm>
            <a:off x="3505200" y="876300"/>
            <a:ext cx="10911838" cy="707886"/>
          </a:xfrm>
          <a:prstGeom prst="rect">
            <a:avLst/>
          </a:prstGeom>
          <a:noFill/>
        </p:spPr>
        <p:txBody>
          <a:bodyPr wrap="square" rtlCol="0">
            <a:spAutoFit/>
          </a:bodyPr>
          <a:lstStyle/>
          <a:p>
            <a:pPr algn="ctr"/>
            <a:r>
              <a:rPr lang="en-CA" sz="4000" b="1" dirty="0">
                <a:solidFill>
                  <a:schemeClr val="bg1"/>
                </a:solidFill>
              </a:rPr>
              <a:t>WHAT YOU CAN DO NOW</a:t>
            </a:r>
          </a:p>
        </p:txBody>
      </p:sp>
    </p:spTree>
    <p:extLst>
      <p:ext uri="{BB962C8B-B14F-4D97-AF65-F5344CB8AC3E}">
        <p14:creationId xmlns:p14="http://schemas.microsoft.com/office/powerpoint/2010/main" val="340916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B2F74C7-0B37-47D1-8BB1-9F6AF8DAB060}"/>
              </a:ext>
            </a:extLst>
          </p:cNvPr>
          <p:cNvGraphicFramePr/>
          <p:nvPr>
            <p:extLst>
              <p:ext uri="{D42A27DB-BD31-4B8C-83A1-F6EECF244321}">
                <p14:modId xmlns:p14="http://schemas.microsoft.com/office/powerpoint/2010/main" val="3795498414"/>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A8F110F-E818-4340-AB16-D2A48C4BB999}"/>
              </a:ext>
            </a:extLst>
          </p:cNvPr>
          <p:cNvSpPr txBox="1"/>
          <p:nvPr/>
        </p:nvSpPr>
        <p:spPr>
          <a:xfrm>
            <a:off x="4267200" y="7373140"/>
            <a:ext cx="9448800" cy="1077218"/>
          </a:xfrm>
          <a:prstGeom prst="rect">
            <a:avLst/>
          </a:prstGeom>
          <a:noFill/>
        </p:spPr>
        <p:txBody>
          <a:bodyPr wrap="square" rtlCol="0">
            <a:spAutoFit/>
          </a:bodyPr>
          <a:lstStyle/>
          <a:p>
            <a:pPr algn="ctr"/>
            <a:r>
              <a:rPr lang="en-CA" sz="3200" dirty="0"/>
              <a:t>@ 3% return to the school</a:t>
            </a:r>
          </a:p>
          <a:p>
            <a:pPr algn="ctr"/>
            <a:r>
              <a:rPr lang="en-CA" sz="3200" dirty="0"/>
              <a:t>$18,000 x 3% = $540</a:t>
            </a:r>
          </a:p>
        </p:txBody>
      </p:sp>
      <p:sp>
        <p:nvSpPr>
          <p:cNvPr id="9" name="TextBox 8">
            <a:extLst>
              <a:ext uri="{FF2B5EF4-FFF2-40B4-BE49-F238E27FC236}">
                <a16:creationId xmlns:a16="http://schemas.microsoft.com/office/drawing/2014/main" id="{F36936E8-D02E-4070-8876-8741FA9BC9DA}"/>
              </a:ext>
            </a:extLst>
          </p:cNvPr>
          <p:cNvSpPr txBox="1"/>
          <p:nvPr/>
        </p:nvSpPr>
        <p:spPr>
          <a:xfrm>
            <a:off x="2286000" y="9207500"/>
            <a:ext cx="13639800" cy="830997"/>
          </a:xfrm>
          <a:prstGeom prst="rect">
            <a:avLst/>
          </a:prstGeom>
          <a:noFill/>
        </p:spPr>
        <p:txBody>
          <a:bodyPr wrap="square" rtlCol="0">
            <a:spAutoFit/>
          </a:bodyPr>
          <a:lstStyle/>
          <a:p>
            <a:pPr algn="ctr"/>
            <a:r>
              <a:rPr lang="en-CA" sz="4800" dirty="0">
                <a:solidFill>
                  <a:schemeClr val="bg1"/>
                </a:solidFill>
              </a:rPr>
              <a:t>NO EXTRA MONEY SPENT</a:t>
            </a:r>
          </a:p>
        </p:txBody>
      </p:sp>
      <p:sp>
        <p:nvSpPr>
          <p:cNvPr id="11" name="TextBox 10">
            <a:extLst>
              <a:ext uri="{FF2B5EF4-FFF2-40B4-BE49-F238E27FC236}">
                <a16:creationId xmlns:a16="http://schemas.microsoft.com/office/drawing/2014/main" id="{F090776F-C337-4524-9B35-C33F34DBC85E}"/>
              </a:ext>
            </a:extLst>
          </p:cNvPr>
          <p:cNvSpPr txBox="1"/>
          <p:nvPr/>
        </p:nvSpPr>
        <p:spPr>
          <a:xfrm>
            <a:off x="690717" y="0"/>
            <a:ext cx="16840200" cy="923330"/>
          </a:xfrm>
          <a:prstGeom prst="rect">
            <a:avLst/>
          </a:prstGeom>
          <a:noFill/>
        </p:spPr>
        <p:txBody>
          <a:bodyPr wrap="square" rtlCol="0">
            <a:spAutoFit/>
          </a:bodyPr>
          <a:lstStyle/>
          <a:p>
            <a:r>
              <a:rPr lang="en-CA" sz="5400" dirty="0">
                <a:solidFill>
                  <a:schemeClr val="bg1"/>
                </a:solidFill>
              </a:rPr>
              <a:t>CAN’T COMMIT TO A PLEDGE, BUT STILL WANT TO HELP?</a:t>
            </a:r>
          </a:p>
        </p:txBody>
      </p:sp>
      <p:sp>
        <p:nvSpPr>
          <p:cNvPr id="12" name="Rectangle 11">
            <a:extLst>
              <a:ext uri="{FF2B5EF4-FFF2-40B4-BE49-F238E27FC236}">
                <a16:creationId xmlns:a16="http://schemas.microsoft.com/office/drawing/2014/main" id="{6BE13BBF-803E-454E-ABFD-73BBED54A71B}"/>
              </a:ext>
            </a:extLst>
          </p:cNvPr>
          <p:cNvSpPr/>
          <p:nvPr/>
        </p:nvSpPr>
        <p:spPr>
          <a:xfrm>
            <a:off x="705465" y="2060906"/>
            <a:ext cx="354138" cy="6001643"/>
          </a:xfrm>
          <a:prstGeom prst="rect">
            <a:avLst/>
          </a:prstGeom>
          <a:noFill/>
        </p:spPr>
        <p:txBody>
          <a:bodyPr wrap="square" lIns="91440" tIns="45720" rIns="91440" bIns="45720">
            <a:spAutoFit/>
          </a:bodyPr>
          <a:lstStyle/>
          <a:p>
            <a:pPr algn="ctr"/>
            <a:r>
              <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GIFT</a:t>
            </a:r>
            <a:endPar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a:extLst>
              <a:ext uri="{FF2B5EF4-FFF2-40B4-BE49-F238E27FC236}">
                <a16:creationId xmlns:a16="http://schemas.microsoft.com/office/drawing/2014/main" id="{F42132BD-20CB-482E-BE97-917BDBB913ED}"/>
              </a:ext>
            </a:extLst>
          </p:cNvPr>
          <p:cNvSpPr/>
          <p:nvPr/>
        </p:nvSpPr>
        <p:spPr>
          <a:xfrm>
            <a:off x="1853558" y="1492439"/>
            <a:ext cx="685800" cy="7478970"/>
          </a:xfrm>
          <a:prstGeom prst="rect">
            <a:avLst/>
          </a:prstGeom>
          <a:noFill/>
        </p:spPr>
        <p:txBody>
          <a:bodyPr wrap="square" lIns="91440" tIns="45720" rIns="91440" bIns="45720">
            <a:spAutoFit/>
          </a:bodyPr>
          <a:lstStyle/>
          <a:p>
            <a:pPr algn="ctr"/>
            <a:r>
              <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CARDS</a:t>
            </a:r>
            <a:endPar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TextBox 13">
            <a:extLst>
              <a:ext uri="{FF2B5EF4-FFF2-40B4-BE49-F238E27FC236}">
                <a16:creationId xmlns:a16="http://schemas.microsoft.com/office/drawing/2014/main" id="{EA70FE97-B17B-4A77-AD3A-5D1A4D40C237}"/>
              </a:ext>
            </a:extLst>
          </p:cNvPr>
          <p:cNvSpPr txBox="1"/>
          <p:nvPr/>
        </p:nvSpPr>
        <p:spPr>
          <a:xfrm>
            <a:off x="15468600" y="3168901"/>
            <a:ext cx="2438400" cy="4524315"/>
          </a:xfrm>
          <a:prstGeom prst="rect">
            <a:avLst/>
          </a:prstGeom>
          <a:noFill/>
        </p:spPr>
        <p:txBody>
          <a:bodyPr wrap="square" rtlCol="0">
            <a:spAutoFit/>
          </a:bodyPr>
          <a:lstStyle/>
          <a:p>
            <a:pPr algn="ctr"/>
            <a:r>
              <a:rPr lang="en-CA" sz="4800" dirty="0">
                <a:solidFill>
                  <a:schemeClr val="bg1"/>
                </a:solidFill>
              </a:rPr>
              <a:t>$540 </a:t>
            </a:r>
          </a:p>
          <a:p>
            <a:pPr algn="ctr"/>
            <a:r>
              <a:rPr lang="en-CA" sz="4800" dirty="0">
                <a:solidFill>
                  <a:schemeClr val="bg1"/>
                </a:solidFill>
              </a:rPr>
              <a:t>X 100 families</a:t>
            </a:r>
          </a:p>
          <a:p>
            <a:pPr algn="ctr"/>
            <a:r>
              <a:rPr lang="en-CA" sz="4800" dirty="0">
                <a:solidFill>
                  <a:schemeClr val="bg1"/>
                </a:solidFill>
              </a:rPr>
              <a:t>=</a:t>
            </a:r>
          </a:p>
          <a:p>
            <a:pPr algn="ctr"/>
            <a:r>
              <a:rPr lang="en-CA" sz="4800" dirty="0">
                <a:solidFill>
                  <a:schemeClr val="bg1"/>
                </a:solidFill>
              </a:rPr>
              <a:t>$54,000/year</a:t>
            </a:r>
          </a:p>
        </p:txBody>
      </p:sp>
    </p:spTree>
    <p:extLst>
      <p:ext uri="{BB962C8B-B14F-4D97-AF65-F5344CB8AC3E}">
        <p14:creationId xmlns:p14="http://schemas.microsoft.com/office/powerpoint/2010/main" val="2111939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EEAB3C1-D171-418D-B3EB-9D4AF7178B21}"/>
              </a:ext>
            </a:extLst>
          </p:cNvPr>
          <p:cNvGraphicFramePr/>
          <p:nvPr>
            <p:extLst>
              <p:ext uri="{D42A27DB-BD31-4B8C-83A1-F6EECF244321}">
                <p14:modId xmlns:p14="http://schemas.microsoft.com/office/powerpoint/2010/main" val="538867785"/>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72D2656-1E87-4BCD-BE5C-3DE2719F3283}"/>
              </a:ext>
            </a:extLst>
          </p:cNvPr>
          <p:cNvSpPr txBox="1"/>
          <p:nvPr/>
        </p:nvSpPr>
        <p:spPr>
          <a:xfrm>
            <a:off x="4876800" y="6972300"/>
            <a:ext cx="8458200" cy="1600438"/>
          </a:xfrm>
          <a:prstGeom prst="rect">
            <a:avLst/>
          </a:prstGeom>
          <a:noFill/>
        </p:spPr>
        <p:txBody>
          <a:bodyPr wrap="square" rtlCol="0">
            <a:spAutoFit/>
          </a:bodyPr>
          <a:lstStyle/>
          <a:p>
            <a:pPr algn="ctr"/>
            <a:r>
              <a:rPr lang="en-CA" sz="4000" dirty="0"/>
              <a:t>@ 3% return to the school</a:t>
            </a:r>
          </a:p>
          <a:p>
            <a:pPr algn="ctr"/>
            <a:r>
              <a:rPr lang="en-CA" sz="4000" dirty="0"/>
              <a:t>$21,520 x 3% = $645.60</a:t>
            </a:r>
          </a:p>
          <a:p>
            <a:endParaRPr lang="en-CA" dirty="0"/>
          </a:p>
        </p:txBody>
      </p:sp>
      <p:sp>
        <p:nvSpPr>
          <p:cNvPr id="4" name="TextBox 3">
            <a:extLst>
              <a:ext uri="{FF2B5EF4-FFF2-40B4-BE49-F238E27FC236}">
                <a16:creationId xmlns:a16="http://schemas.microsoft.com/office/drawing/2014/main" id="{664C5B51-BE6F-4C39-9DB2-E9C628161494}"/>
              </a:ext>
            </a:extLst>
          </p:cNvPr>
          <p:cNvSpPr txBox="1"/>
          <p:nvPr/>
        </p:nvSpPr>
        <p:spPr>
          <a:xfrm>
            <a:off x="2286000" y="9207500"/>
            <a:ext cx="13639800" cy="830997"/>
          </a:xfrm>
          <a:prstGeom prst="rect">
            <a:avLst/>
          </a:prstGeom>
          <a:noFill/>
        </p:spPr>
        <p:txBody>
          <a:bodyPr wrap="square" rtlCol="0">
            <a:spAutoFit/>
          </a:bodyPr>
          <a:lstStyle/>
          <a:p>
            <a:pPr algn="ctr"/>
            <a:r>
              <a:rPr lang="en-CA" sz="4800" dirty="0">
                <a:solidFill>
                  <a:schemeClr val="bg1"/>
                </a:solidFill>
              </a:rPr>
              <a:t>NO EXTRA MONEY SPENT</a:t>
            </a:r>
          </a:p>
        </p:txBody>
      </p:sp>
      <p:sp>
        <p:nvSpPr>
          <p:cNvPr id="5" name="TextBox 4">
            <a:extLst>
              <a:ext uri="{FF2B5EF4-FFF2-40B4-BE49-F238E27FC236}">
                <a16:creationId xmlns:a16="http://schemas.microsoft.com/office/drawing/2014/main" id="{964696B1-10F3-4BA9-84D5-3B6E3EC64E4F}"/>
              </a:ext>
            </a:extLst>
          </p:cNvPr>
          <p:cNvSpPr txBox="1"/>
          <p:nvPr/>
        </p:nvSpPr>
        <p:spPr>
          <a:xfrm>
            <a:off x="690717" y="0"/>
            <a:ext cx="16840200" cy="923330"/>
          </a:xfrm>
          <a:prstGeom prst="rect">
            <a:avLst/>
          </a:prstGeom>
          <a:noFill/>
        </p:spPr>
        <p:txBody>
          <a:bodyPr wrap="square" rtlCol="0">
            <a:spAutoFit/>
          </a:bodyPr>
          <a:lstStyle/>
          <a:p>
            <a:pPr algn="ctr"/>
            <a:r>
              <a:rPr lang="en-CA" sz="5400" dirty="0">
                <a:solidFill>
                  <a:schemeClr val="bg1"/>
                </a:solidFill>
              </a:rPr>
              <a:t>MORE SHOPPING?</a:t>
            </a:r>
          </a:p>
        </p:txBody>
      </p:sp>
      <p:sp>
        <p:nvSpPr>
          <p:cNvPr id="6" name="TextBox 5">
            <a:extLst>
              <a:ext uri="{FF2B5EF4-FFF2-40B4-BE49-F238E27FC236}">
                <a16:creationId xmlns:a16="http://schemas.microsoft.com/office/drawing/2014/main" id="{0AF34837-C464-4BA1-89B4-53A98D61D744}"/>
              </a:ext>
            </a:extLst>
          </p:cNvPr>
          <p:cNvSpPr txBox="1"/>
          <p:nvPr/>
        </p:nvSpPr>
        <p:spPr>
          <a:xfrm>
            <a:off x="15697200" y="2476500"/>
            <a:ext cx="2209800" cy="3785652"/>
          </a:xfrm>
          <a:prstGeom prst="rect">
            <a:avLst/>
          </a:prstGeom>
          <a:noFill/>
        </p:spPr>
        <p:txBody>
          <a:bodyPr wrap="square" rtlCol="0">
            <a:spAutoFit/>
          </a:bodyPr>
          <a:lstStyle/>
          <a:p>
            <a:pPr algn="ctr"/>
            <a:r>
              <a:rPr lang="en-CA" sz="4800" dirty="0">
                <a:solidFill>
                  <a:schemeClr val="bg1"/>
                </a:solidFill>
              </a:rPr>
              <a:t>$645.60</a:t>
            </a:r>
          </a:p>
          <a:p>
            <a:pPr algn="ctr"/>
            <a:r>
              <a:rPr lang="en-CA" sz="4800" dirty="0">
                <a:solidFill>
                  <a:schemeClr val="bg1"/>
                </a:solidFill>
              </a:rPr>
              <a:t>X 100</a:t>
            </a:r>
          </a:p>
          <a:p>
            <a:pPr algn="ctr"/>
            <a:r>
              <a:rPr lang="en-CA" sz="4800" dirty="0">
                <a:solidFill>
                  <a:schemeClr val="bg1"/>
                </a:solidFill>
              </a:rPr>
              <a:t>Families</a:t>
            </a:r>
          </a:p>
          <a:p>
            <a:pPr algn="ctr"/>
            <a:r>
              <a:rPr lang="en-CA" sz="4800" dirty="0">
                <a:solidFill>
                  <a:schemeClr val="bg1"/>
                </a:solidFill>
              </a:rPr>
              <a:t>=</a:t>
            </a:r>
          </a:p>
          <a:p>
            <a:pPr algn="ctr"/>
            <a:r>
              <a:rPr lang="en-CA" sz="4800" dirty="0">
                <a:solidFill>
                  <a:schemeClr val="bg1"/>
                </a:solidFill>
              </a:rPr>
              <a:t>$64,560</a:t>
            </a:r>
          </a:p>
        </p:txBody>
      </p:sp>
    </p:spTree>
    <p:extLst>
      <p:ext uri="{BB962C8B-B14F-4D97-AF65-F5344CB8AC3E}">
        <p14:creationId xmlns:p14="http://schemas.microsoft.com/office/powerpoint/2010/main" val="120710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4498667"/>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By 2012, the school had plans to erect their very own building on the 10.5 acres they had purchased just next door.  The site plan was completed and a well was dug, but a way to fund the project was never established and so the school continued to operate out of the church wing and portables.</a:t>
            </a:r>
          </a:p>
        </p:txBody>
      </p:sp>
      <p:pic>
        <p:nvPicPr>
          <p:cNvPr id="6" name="Audio 5">
            <a:hlinkClick r:id="" action="ppaction://media"/>
            <a:extLst>
              <a:ext uri="{FF2B5EF4-FFF2-40B4-BE49-F238E27FC236}">
                <a16:creationId xmlns:a16="http://schemas.microsoft.com/office/drawing/2014/main" id="{884D6974-6D29-4EB5-B27A-D3B7A422A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598858401"/>
      </p:ext>
    </p:extLst>
  </p:cSld>
  <p:clrMapOvr>
    <a:masterClrMapping/>
  </p:clrMapOvr>
  <mc:AlternateContent xmlns:mc="http://schemas.openxmlformats.org/markup-compatibility/2006" xmlns:p14="http://schemas.microsoft.com/office/powerpoint/2010/main">
    <mc:Choice Requires="p14">
      <p:transition spd="slow" p14:dur="2000" advTm="26341"/>
    </mc:Choice>
    <mc:Fallback xmlns="">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968" y="1102967"/>
            <a:ext cx="8935085" cy="1370965"/>
          </a:xfrm>
          <a:prstGeom prst="rect">
            <a:avLst/>
          </a:prstGeom>
        </p:spPr>
        <p:txBody>
          <a:bodyPr vert="horz" wrap="square" lIns="0" tIns="16510" rIns="0" bIns="0" rtlCol="0">
            <a:spAutoFit/>
          </a:bodyPr>
          <a:lstStyle/>
          <a:p>
            <a:pPr marL="12700" marR="5080">
              <a:lnSpc>
                <a:spcPct val="100000"/>
              </a:lnSpc>
              <a:spcBef>
                <a:spcPts val="130"/>
              </a:spcBef>
            </a:pPr>
            <a:r>
              <a:rPr sz="4400" spc="640" dirty="0"/>
              <a:t>CAPTURING </a:t>
            </a:r>
            <a:r>
              <a:rPr sz="4400" spc="630" dirty="0"/>
              <a:t>VISION</a:t>
            </a:r>
            <a:r>
              <a:rPr sz="4400" spc="-229" dirty="0"/>
              <a:t> </a:t>
            </a:r>
            <a:r>
              <a:rPr sz="4400" spc="645" dirty="0"/>
              <a:t>THROUGH  </a:t>
            </a:r>
            <a:r>
              <a:rPr sz="4400" spc="675" dirty="0"/>
              <a:t>CONSTRUCTION.</a:t>
            </a:r>
            <a:endParaRPr sz="4400"/>
          </a:p>
        </p:txBody>
      </p:sp>
      <p:sp>
        <p:nvSpPr>
          <p:cNvPr id="3" name="object 3"/>
          <p:cNvSpPr txBox="1"/>
          <p:nvPr/>
        </p:nvSpPr>
        <p:spPr>
          <a:xfrm>
            <a:off x="10850243" y="1181568"/>
            <a:ext cx="6421755" cy="284480"/>
          </a:xfrm>
          <a:prstGeom prst="rect">
            <a:avLst/>
          </a:prstGeom>
        </p:spPr>
        <p:txBody>
          <a:bodyPr vert="horz" wrap="square" lIns="0" tIns="12700" rIns="0" bIns="0" rtlCol="0">
            <a:spAutoFit/>
          </a:bodyPr>
          <a:lstStyle/>
          <a:p>
            <a:pPr marL="12700">
              <a:lnSpc>
                <a:spcPct val="100000"/>
              </a:lnSpc>
              <a:spcBef>
                <a:spcPts val="100"/>
              </a:spcBef>
            </a:pPr>
            <a:r>
              <a:rPr sz="1700" spc="200" dirty="0">
                <a:solidFill>
                  <a:srgbClr val="FFFFFF"/>
                </a:solidFill>
                <a:latin typeface="Tahoma"/>
                <a:cs typeface="Tahoma"/>
                <a:hlinkClick r:id="rId2"/>
              </a:rPr>
              <a:t>INFO@BARIBEAUCONSTRUCTION.COM </a:t>
            </a:r>
            <a:r>
              <a:rPr sz="1700" spc="-195" dirty="0">
                <a:solidFill>
                  <a:srgbClr val="FFFFFF"/>
                </a:solidFill>
                <a:latin typeface="Tahoma"/>
                <a:cs typeface="Tahoma"/>
              </a:rPr>
              <a:t>| </a:t>
            </a:r>
            <a:r>
              <a:rPr sz="1700" spc="5" dirty="0">
                <a:solidFill>
                  <a:srgbClr val="FFFFFF"/>
                </a:solidFill>
                <a:latin typeface="Tahoma"/>
                <a:cs typeface="Tahoma"/>
              </a:rPr>
              <a:t>(519)</a:t>
            </a:r>
            <a:r>
              <a:rPr sz="1700" spc="-120" dirty="0">
                <a:solidFill>
                  <a:srgbClr val="FFFFFF"/>
                </a:solidFill>
                <a:latin typeface="Tahoma"/>
                <a:cs typeface="Tahoma"/>
              </a:rPr>
              <a:t> </a:t>
            </a:r>
            <a:r>
              <a:rPr sz="1700" spc="135" dirty="0">
                <a:solidFill>
                  <a:srgbClr val="FFFFFF"/>
                </a:solidFill>
                <a:latin typeface="Tahoma"/>
                <a:cs typeface="Tahoma"/>
              </a:rPr>
              <a:t>268-8343</a:t>
            </a:r>
            <a:endParaRPr sz="1700">
              <a:latin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6276975"/>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MSCS first high school graduation was in 2000.  By 2005, the school was in partnership with the Independent Learning Centre and students began receiving their Ontario Secondary School Diploma (OSSD).  Yet, with the lack of space and course options, several families began pulling out and sending their children to the local public schools, resulting in the difficult decision to close the high school in 2016.</a:t>
            </a:r>
          </a:p>
        </p:txBody>
      </p:sp>
      <p:pic>
        <p:nvPicPr>
          <p:cNvPr id="6" name="Audio 5">
            <a:hlinkClick r:id="" action="ppaction://media"/>
            <a:extLst>
              <a:ext uri="{FF2B5EF4-FFF2-40B4-BE49-F238E27FC236}">
                <a16:creationId xmlns:a16="http://schemas.microsoft.com/office/drawing/2014/main" id="{98578622-11FE-4F7E-BDE2-2D3E3C733B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3438872701"/>
      </p:ext>
    </p:extLst>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5387822"/>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MSCS continued to grow, and a fulltime resource teacher was hired in 2017 which drew many new families to the school, and in 2019 fulltime kindergarten became an option.  We continue to see growth and a well-rounded education, most years well above the Canadian Testing Center average in both math and reading.</a:t>
            </a:r>
          </a:p>
        </p:txBody>
      </p:sp>
      <p:pic>
        <p:nvPicPr>
          <p:cNvPr id="7" name="Audio 6">
            <a:hlinkClick r:id="" action="ppaction://media"/>
            <a:extLst>
              <a:ext uri="{FF2B5EF4-FFF2-40B4-BE49-F238E27FC236}">
                <a16:creationId xmlns:a16="http://schemas.microsoft.com/office/drawing/2014/main" id="{39863EAF-D74D-4BC6-B1FA-7136E9AE15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749171238"/>
      </p:ext>
    </p:extLst>
  </p:cSld>
  <p:clrMapOvr>
    <a:masterClrMapping/>
  </p:clrMapOvr>
  <mc:AlternateContent xmlns:mc="http://schemas.openxmlformats.org/markup-compatibility/2006" xmlns:p14="http://schemas.microsoft.com/office/powerpoint/2010/main">
    <mc:Choice Requires="p14">
      <p:transition spd="slow" p14:dur="2000" advTm="28477"/>
    </mc:Choice>
    <mc:Fallback xmlns="">
      <p:transition spd="slow" advTm="2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064" y="9685014"/>
            <a:ext cx="7583805" cy="284480"/>
          </a:xfrm>
          <a:prstGeom prst="rect">
            <a:avLst/>
          </a:prstGeom>
        </p:spPr>
        <p:txBody>
          <a:bodyPr vert="horz" wrap="square" lIns="0" tIns="12700" rIns="0" bIns="0" rtlCol="0">
            <a:spAutoFit/>
          </a:bodyPr>
          <a:lstStyle/>
          <a:p>
            <a:pPr marL="12700">
              <a:lnSpc>
                <a:spcPct val="100000"/>
              </a:lnSpc>
              <a:spcBef>
                <a:spcPts val="100"/>
              </a:spcBef>
            </a:pPr>
            <a:r>
              <a:rPr sz="1700" spc="225" dirty="0">
                <a:solidFill>
                  <a:srgbClr val="FFFFFF"/>
                </a:solidFill>
                <a:latin typeface="Tahoma"/>
                <a:cs typeface="Tahoma"/>
              </a:rPr>
              <a:t>MOUNT </a:t>
            </a:r>
            <a:r>
              <a:rPr sz="1700" spc="229" dirty="0">
                <a:solidFill>
                  <a:srgbClr val="FFFFFF"/>
                </a:solidFill>
                <a:latin typeface="Tahoma"/>
                <a:cs typeface="Tahoma"/>
              </a:rPr>
              <a:t>SALEM </a:t>
            </a:r>
            <a:r>
              <a:rPr sz="1700" spc="160" dirty="0">
                <a:solidFill>
                  <a:srgbClr val="FFFFFF"/>
                </a:solidFill>
                <a:latin typeface="Tahoma"/>
                <a:cs typeface="Tahoma"/>
              </a:rPr>
              <a:t>CHRISTIAN </a:t>
            </a:r>
            <a:r>
              <a:rPr sz="1700" spc="210" dirty="0">
                <a:solidFill>
                  <a:srgbClr val="FFFFFF"/>
                </a:solidFill>
                <a:latin typeface="Tahoma"/>
                <a:cs typeface="Tahoma"/>
              </a:rPr>
              <a:t>SCHOOL </a:t>
            </a:r>
            <a:r>
              <a:rPr sz="1700" spc="-195" dirty="0">
                <a:solidFill>
                  <a:srgbClr val="FFFFFF"/>
                </a:solidFill>
                <a:latin typeface="Tahoma"/>
                <a:cs typeface="Tahoma"/>
              </a:rPr>
              <a:t>| </a:t>
            </a:r>
            <a:r>
              <a:rPr sz="1700" spc="225" dirty="0">
                <a:solidFill>
                  <a:srgbClr val="FFFFFF"/>
                </a:solidFill>
                <a:latin typeface="Tahoma"/>
                <a:cs typeface="Tahoma"/>
              </a:rPr>
              <a:t>BARIBEAU</a:t>
            </a:r>
            <a:r>
              <a:rPr sz="1700" spc="-145" dirty="0">
                <a:solidFill>
                  <a:srgbClr val="FFFFFF"/>
                </a:solidFill>
                <a:latin typeface="Tahoma"/>
                <a:cs typeface="Tahoma"/>
              </a:rPr>
              <a:t> </a:t>
            </a:r>
            <a:r>
              <a:rPr sz="1700" spc="190" dirty="0">
                <a:solidFill>
                  <a:srgbClr val="FFFFFF"/>
                </a:solidFill>
                <a:latin typeface="Tahoma"/>
                <a:cs typeface="Tahoma"/>
              </a:rPr>
              <a:t>CONSTRUCTION</a:t>
            </a:r>
            <a:endParaRPr sz="1700">
              <a:latin typeface="Tahoma"/>
              <a:cs typeface="Tahoma"/>
            </a:endParaRPr>
          </a:p>
        </p:txBody>
      </p:sp>
      <p:sp>
        <p:nvSpPr>
          <p:cNvPr id="3" name="object 3"/>
          <p:cNvSpPr txBox="1">
            <a:spLocks noGrp="1"/>
          </p:cNvSpPr>
          <p:nvPr>
            <p:ph type="title"/>
          </p:nvPr>
        </p:nvSpPr>
        <p:spPr>
          <a:xfrm>
            <a:off x="5772072" y="957056"/>
            <a:ext cx="6744970" cy="897255"/>
          </a:xfrm>
          <a:prstGeom prst="rect">
            <a:avLst/>
          </a:prstGeom>
          <a:solidFill>
            <a:srgbClr val="004269"/>
          </a:solidFill>
          <a:ln w="75343">
            <a:solidFill>
              <a:srgbClr val="FFFFFF"/>
            </a:solidFill>
          </a:ln>
        </p:spPr>
        <p:txBody>
          <a:bodyPr vert="horz" wrap="square" lIns="0" tIns="75565" rIns="0" bIns="0" rtlCol="0">
            <a:spAutoFit/>
          </a:bodyPr>
          <a:lstStyle/>
          <a:p>
            <a:pPr marL="1761489">
              <a:lnSpc>
                <a:spcPct val="100000"/>
              </a:lnSpc>
              <a:spcBef>
                <a:spcPts val="595"/>
              </a:spcBef>
            </a:pPr>
            <a:r>
              <a:rPr sz="5000" spc="955" dirty="0"/>
              <a:t>HISTORY</a:t>
            </a:r>
            <a:endParaRPr sz="5000" dirty="0"/>
          </a:p>
        </p:txBody>
      </p:sp>
      <p:sp>
        <p:nvSpPr>
          <p:cNvPr id="5" name="TextBox 4">
            <a:extLst>
              <a:ext uri="{FF2B5EF4-FFF2-40B4-BE49-F238E27FC236}">
                <a16:creationId xmlns:a16="http://schemas.microsoft.com/office/drawing/2014/main" id="{DAE7F818-77AE-4566-8789-D268536EF7D2}"/>
              </a:ext>
            </a:extLst>
          </p:cNvPr>
          <p:cNvSpPr txBox="1"/>
          <p:nvPr/>
        </p:nvSpPr>
        <p:spPr>
          <a:xfrm>
            <a:off x="381000" y="2171701"/>
            <a:ext cx="17449800" cy="6482159"/>
          </a:xfrm>
          <a:prstGeom prst="rect">
            <a:avLst/>
          </a:prstGeom>
          <a:noFill/>
        </p:spPr>
        <p:txBody>
          <a:bodyPr wrap="square">
            <a:spAutoFit/>
          </a:bodyPr>
          <a:lstStyle/>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Today MSCS has 187 students from 93 families.  14 full </a:t>
            </a:r>
            <a:r>
              <a:rPr lang="en-CA"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ime staff, 3 part time staff and dozens of volunteers to help operate our hot lunch programs, assist in sports and chaperone field trips.</a:t>
            </a:r>
          </a:p>
          <a:p>
            <a:pPr algn="ctr">
              <a:lnSpc>
                <a:spcPct val="107000"/>
              </a:lnSpc>
              <a:spcAft>
                <a:spcPts val="800"/>
              </a:spcAft>
            </a:pPr>
            <a:endParaRPr lang="en-CA" sz="5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Currently we have 182 students enrolled for our next school year.</a:t>
            </a:r>
          </a:p>
        </p:txBody>
      </p:sp>
      <p:pic>
        <p:nvPicPr>
          <p:cNvPr id="6" name="Audio 5">
            <a:hlinkClick r:id="" action="ppaction://media"/>
            <a:extLst>
              <a:ext uri="{FF2B5EF4-FFF2-40B4-BE49-F238E27FC236}">
                <a16:creationId xmlns:a16="http://schemas.microsoft.com/office/drawing/2014/main" id="{657A698A-F679-41E0-A47E-C4B5B9114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2162782544"/>
      </p:ext>
    </p:extLst>
  </p:cSld>
  <p:clrMapOvr>
    <a:masterClrMapping/>
  </p:clrMapOvr>
  <mc:AlternateContent xmlns:mc="http://schemas.openxmlformats.org/markup-compatibility/2006" xmlns:p14="http://schemas.microsoft.com/office/powerpoint/2010/main">
    <mc:Choice Requires="p14">
      <p:transition spd="slow" p14:dur="2000" advTm="28693"/>
    </mc:Choice>
    <mc:Fallback xmlns="">
      <p:transition spd="slow" advTm="28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325</TotalTime>
  <Words>1874</Words>
  <Application>Microsoft Office PowerPoint</Application>
  <PresentationFormat>Custom</PresentationFormat>
  <Paragraphs>218</Paragraphs>
  <Slides>60</Slides>
  <Notes>3</Notes>
  <HiddenSlides>0</HiddenSlides>
  <MMClips>21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5" baseType="lpstr">
      <vt:lpstr>Arial</vt:lpstr>
      <vt:lpstr>Calibri</vt:lpstr>
      <vt:lpstr>Tahoma</vt:lpstr>
      <vt:lpstr>Office Theme</vt:lpstr>
      <vt:lpstr>PDFPlus.Document</vt:lpstr>
      <vt:lpstr>MOUNT SALEM  CHRISTIAN SCHOOL</vt:lpstr>
      <vt:lpstr>HISTORY</vt:lpstr>
      <vt:lpstr>HISTORY</vt:lpstr>
      <vt:lpstr>HISTORY</vt:lpstr>
      <vt:lpstr>HISTORY</vt:lpstr>
      <vt:lpstr>HISTORY</vt:lpstr>
      <vt:lpstr>HISTORY</vt:lpstr>
      <vt:lpstr>HISTORY</vt:lpstr>
      <vt:lpstr>HISTORY</vt:lpstr>
      <vt:lpstr>HISTORY</vt:lpstr>
      <vt:lpstr>VISION</vt:lpstr>
      <vt:lpstr>VISION</vt:lpstr>
      <vt:lpstr>VISION</vt:lpstr>
      <vt:lpstr>VISION</vt:lpstr>
      <vt:lpstr>VISION</vt:lpstr>
      <vt:lpstr>VISION</vt:lpstr>
      <vt:lpstr>VISION</vt:lpstr>
      <vt:lpstr>VISION</vt:lpstr>
      <vt:lpstr>VISION</vt:lpstr>
      <vt:lpstr>HOW YOU CAN SUPPORT US</vt:lpstr>
      <vt:lpstr>PowerPoint Presentation</vt:lpstr>
      <vt:lpstr>HOW YOU CAN SUPPORT US</vt:lpstr>
      <vt:lpstr>HOW YOU CAN SUPPORT US</vt:lpstr>
      <vt:lpstr>HOW YOU CAN SUPPORT US</vt:lpstr>
      <vt:lpstr>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vt:lpstr>
      <vt:lpstr>FUNDING</vt:lpstr>
      <vt:lpstr>FUNDING</vt:lpstr>
      <vt:lpstr>PowerPoint Presentation</vt:lpstr>
      <vt:lpstr>PowerPoint Presentation</vt:lpstr>
      <vt:lpstr>PowerPoint Presentation</vt:lpstr>
      <vt:lpstr>CAPTURING VISION THROUGH  CONSTRUCTION.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 Salem Christian School</dc:title>
  <dc:creator>Sonia Bouwman</dc:creator>
  <cp:keywords>DAE9l-LyX40,BADpUKti3Xs</cp:keywords>
  <cp:lastModifiedBy>Tina Penner</cp:lastModifiedBy>
  <cp:revision>4</cp:revision>
  <dcterms:created xsi:type="dcterms:W3CDTF">2022-04-18T16:39:59Z</dcterms:created>
  <dcterms:modified xsi:type="dcterms:W3CDTF">2022-04-22T22:37:58Z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2022-04-11T00:00:00Z</vt:filetime>
  </property>
  <property fmtid="{D5CDD505-2E9C-101B-9397-08002B2CF9AE}" pid="3" name="Creator">
    <vt:lpwstr>Canva</vt:lpwstr>
  </property>
  <property fmtid="{D5CDD505-2E9C-101B-9397-08002B2CF9AE}" pid="4" name="LastSaved">
    <vt:filetime>2022-04-11T00:00:00Z</vt:filetime>
  </property>
</Properties>
</file>